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sldIdLst>
    <p:sldId id="256" r:id="rId2"/>
    <p:sldId id="257" r:id="rId3"/>
    <p:sldId id="258" r:id="rId4"/>
    <p:sldId id="267" r:id="rId5"/>
    <p:sldId id="265" r:id="rId6"/>
    <p:sldId id="268" r:id="rId7"/>
    <p:sldId id="26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88325" autoAdjust="0"/>
  </p:normalViewPr>
  <p:slideViewPr>
    <p:cSldViewPr>
      <p:cViewPr varScale="1">
        <p:scale>
          <a:sx n="143" d="100"/>
          <a:sy n="143" d="100"/>
        </p:scale>
        <p:origin x="2532"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0CB67A8-806B-3F38-1124-47E1F06002F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23" name="Rectangle 3">
            <a:extLst>
              <a:ext uri="{FF2B5EF4-FFF2-40B4-BE49-F238E27FC236}">
                <a16:creationId xmlns:a16="http://schemas.microsoft.com/office/drawing/2014/main" id="{EC867861-BCC9-6EE4-4175-A0961258368A}"/>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24" name="Rectangle 4">
            <a:extLst>
              <a:ext uri="{FF2B5EF4-FFF2-40B4-BE49-F238E27FC236}">
                <a16:creationId xmlns:a16="http://schemas.microsoft.com/office/drawing/2014/main" id="{BECBE479-3CF3-E5BD-38BF-F7777C5F3868}"/>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a:extLst>
              <a:ext uri="{FF2B5EF4-FFF2-40B4-BE49-F238E27FC236}">
                <a16:creationId xmlns:a16="http://schemas.microsoft.com/office/drawing/2014/main" id="{32D452EA-F943-6444-96C1-75236DEA375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6" name="Rectangle 6">
            <a:extLst>
              <a:ext uri="{FF2B5EF4-FFF2-40B4-BE49-F238E27FC236}">
                <a16:creationId xmlns:a16="http://schemas.microsoft.com/office/drawing/2014/main" id="{04B6814B-9B68-4D64-348E-B76FC8AC4D1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27" name="Rectangle 7">
            <a:extLst>
              <a:ext uri="{FF2B5EF4-FFF2-40B4-BE49-F238E27FC236}">
                <a16:creationId xmlns:a16="http://schemas.microsoft.com/office/drawing/2014/main" id="{96CCC19E-7F2B-7225-638E-E62B3C3B5FF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615F1C9-830D-4989-AA89-EA164F7BC7B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AC91405-85F7-6762-3078-D54E396A8D97}"/>
              </a:ext>
            </a:extLst>
          </p:cNvPr>
          <p:cNvSpPr>
            <a:spLocks noGrp="1" noChangeArrowheads="1"/>
          </p:cNvSpPr>
          <p:nvPr>
            <p:ph type="sldNum" sz="quarter" idx="5"/>
          </p:nvPr>
        </p:nvSpPr>
        <p:spPr>
          <a:ln/>
        </p:spPr>
        <p:txBody>
          <a:bodyPr/>
          <a:lstStyle/>
          <a:p>
            <a:fld id="{0263D119-F465-453D-90E4-FB0EE2CFDBA2}" type="slidenum">
              <a:rPr lang="en-US" altLang="en-US"/>
              <a:pPr/>
              <a:t>1</a:t>
            </a:fld>
            <a:endParaRPr lang="en-US" altLang="en-US"/>
          </a:p>
        </p:txBody>
      </p:sp>
      <p:sp>
        <p:nvSpPr>
          <p:cNvPr id="31746" name="Rectangle 2">
            <a:extLst>
              <a:ext uri="{FF2B5EF4-FFF2-40B4-BE49-F238E27FC236}">
                <a16:creationId xmlns:a16="http://schemas.microsoft.com/office/drawing/2014/main" id="{5B9B62FA-3924-8482-C038-986CB348C958}"/>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77D7FF23-06AD-87AD-C3ED-588AD784652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F71E770-D4E6-2D9C-65FD-A73187260256}"/>
              </a:ext>
            </a:extLst>
          </p:cNvPr>
          <p:cNvSpPr>
            <a:spLocks noGrp="1" noChangeArrowheads="1"/>
          </p:cNvSpPr>
          <p:nvPr>
            <p:ph type="sldNum" sz="quarter" idx="5"/>
          </p:nvPr>
        </p:nvSpPr>
        <p:spPr>
          <a:ln/>
        </p:spPr>
        <p:txBody>
          <a:bodyPr/>
          <a:lstStyle/>
          <a:p>
            <a:fld id="{0E03558D-C538-4FCF-B974-729022CD4FB4}" type="slidenum">
              <a:rPr lang="en-US" altLang="en-US"/>
              <a:pPr/>
              <a:t>2</a:t>
            </a:fld>
            <a:endParaRPr lang="en-US" altLang="en-US"/>
          </a:p>
        </p:txBody>
      </p:sp>
      <p:sp>
        <p:nvSpPr>
          <p:cNvPr id="32770" name="Rectangle 2">
            <a:extLst>
              <a:ext uri="{FF2B5EF4-FFF2-40B4-BE49-F238E27FC236}">
                <a16:creationId xmlns:a16="http://schemas.microsoft.com/office/drawing/2014/main" id="{7DC9E15C-5007-D910-2C83-9044847887A0}"/>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377FEEA1-974F-319D-CC08-C922D43108D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41D6D04-5A1F-67BF-8207-199CED0E8451}"/>
              </a:ext>
            </a:extLst>
          </p:cNvPr>
          <p:cNvSpPr>
            <a:spLocks noGrp="1" noChangeArrowheads="1"/>
          </p:cNvSpPr>
          <p:nvPr>
            <p:ph type="sldNum" sz="quarter" idx="5"/>
          </p:nvPr>
        </p:nvSpPr>
        <p:spPr>
          <a:ln/>
        </p:spPr>
        <p:txBody>
          <a:bodyPr/>
          <a:lstStyle/>
          <a:p>
            <a:fld id="{4C0C28B4-93C4-475B-864D-9825FB220DCA}" type="slidenum">
              <a:rPr lang="en-US" altLang="en-US"/>
              <a:pPr/>
              <a:t>3</a:t>
            </a:fld>
            <a:endParaRPr lang="en-US" altLang="en-US"/>
          </a:p>
        </p:txBody>
      </p:sp>
      <p:sp>
        <p:nvSpPr>
          <p:cNvPr id="33794" name="Rectangle 2">
            <a:extLst>
              <a:ext uri="{FF2B5EF4-FFF2-40B4-BE49-F238E27FC236}">
                <a16:creationId xmlns:a16="http://schemas.microsoft.com/office/drawing/2014/main" id="{BB739B67-8C8F-6025-76E7-B3D8E6CF8D2E}"/>
              </a:ext>
            </a:extLst>
          </p:cNvPr>
          <p:cNvSpPr>
            <a:spLocks noRot="1" noChangeArrowheads="1" noTextEdit="1"/>
          </p:cNvSpPr>
          <p:nvPr>
            <p:ph type="sldImg"/>
          </p:nvPr>
        </p:nvSpPr>
        <p:spPr>
          <a:ln/>
        </p:spPr>
      </p:sp>
      <p:sp>
        <p:nvSpPr>
          <p:cNvPr id="33795" name="Rectangle 3">
            <a:extLst>
              <a:ext uri="{FF2B5EF4-FFF2-40B4-BE49-F238E27FC236}">
                <a16:creationId xmlns:a16="http://schemas.microsoft.com/office/drawing/2014/main" id="{6D8DC872-E166-D204-B04A-AD978B36A22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8D12CF-5B88-8DE9-6900-B50DD22BEF5B}"/>
              </a:ext>
            </a:extLst>
          </p:cNvPr>
          <p:cNvSpPr>
            <a:spLocks noGrp="1" noChangeArrowheads="1"/>
          </p:cNvSpPr>
          <p:nvPr>
            <p:ph type="sldNum" sz="quarter" idx="5"/>
          </p:nvPr>
        </p:nvSpPr>
        <p:spPr>
          <a:ln/>
        </p:spPr>
        <p:txBody>
          <a:bodyPr/>
          <a:lstStyle/>
          <a:p>
            <a:fld id="{D9150F2C-75DC-48B7-A547-D3FBD6DF8DCC}" type="slidenum">
              <a:rPr lang="en-US" altLang="en-US"/>
              <a:pPr/>
              <a:t>4</a:t>
            </a:fld>
            <a:endParaRPr lang="en-US" altLang="en-US"/>
          </a:p>
        </p:txBody>
      </p:sp>
      <p:sp>
        <p:nvSpPr>
          <p:cNvPr id="34818" name="Rectangle 2">
            <a:extLst>
              <a:ext uri="{FF2B5EF4-FFF2-40B4-BE49-F238E27FC236}">
                <a16:creationId xmlns:a16="http://schemas.microsoft.com/office/drawing/2014/main" id="{1F746E95-7F6E-75D0-EBD9-FECC14D81A05}"/>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4C9D9C1E-E272-6B0D-7AA9-5F06043B51C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0E0B8B6-1A00-719F-5996-7DE256EC742F}"/>
              </a:ext>
            </a:extLst>
          </p:cNvPr>
          <p:cNvSpPr>
            <a:spLocks noGrp="1" noChangeArrowheads="1"/>
          </p:cNvSpPr>
          <p:nvPr>
            <p:ph type="sldNum" sz="quarter" idx="5"/>
          </p:nvPr>
        </p:nvSpPr>
        <p:spPr>
          <a:ln/>
        </p:spPr>
        <p:txBody>
          <a:bodyPr/>
          <a:lstStyle/>
          <a:p>
            <a:fld id="{BD9B0E3E-4BB3-41D2-9A77-B136A7E3868E}" type="slidenum">
              <a:rPr lang="en-US" altLang="en-US"/>
              <a:pPr/>
              <a:t>5</a:t>
            </a:fld>
            <a:endParaRPr lang="en-US" altLang="en-US"/>
          </a:p>
        </p:txBody>
      </p:sp>
      <p:sp>
        <p:nvSpPr>
          <p:cNvPr id="35842" name="Rectangle 2">
            <a:extLst>
              <a:ext uri="{FF2B5EF4-FFF2-40B4-BE49-F238E27FC236}">
                <a16:creationId xmlns:a16="http://schemas.microsoft.com/office/drawing/2014/main" id="{0140D3A4-4A4A-4DE8-DED1-E22E9CD67F6C}"/>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A21C69E8-F4B8-3893-6835-1C5685B83D6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EC933C4-DEAB-D1C4-B98D-EAD11C9BB632}"/>
              </a:ext>
            </a:extLst>
          </p:cNvPr>
          <p:cNvSpPr>
            <a:spLocks noGrp="1" noChangeArrowheads="1"/>
          </p:cNvSpPr>
          <p:nvPr>
            <p:ph type="sldNum" sz="quarter" idx="5"/>
          </p:nvPr>
        </p:nvSpPr>
        <p:spPr>
          <a:ln/>
        </p:spPr>
        <p:txBody>
          <a:bodyPr/>
          <a:lstStyle/>
          <a:p>
            <a:fld id="{4660266D-BE10-4723-BAD2-D90E2F9B3B6D}" type="slidenum">
              <a:rPr lang="en-US" altLang="en-US"/>
              <a:pPr/>
              <a:t>6</a:t>
            </a:fld>
            <a:endParaRPr lang="en-US" altLang="en-US"/>
          </a:p>
        </p:txBody>
      </p:sp>
      <p:sp>
        <p:nvSpPr>
          <p:cNvPr id="36866" name="Rectangle 2">
            <a:extLst>
              <a:ext uri="{FF2B5EF4-FFF2-40B4-BE49-F238E27FC236}">
                <a16:creationId xmlns:a16="http://schemas.microsoft.com/office/drawing/2014/main" id="{D436ED3E-B8BA-E356-CA99-067532E61FDA}"/>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AA458392-6BED-DAD7-6B41-E78CAD79658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1F9B2C4-09A7-334A-E7D8-26B7B4C0C381}"/>
              </a:ext>
            </a:extLst>
          </p:cNvPr>
          <p:cNvSpPr>
            <a:spLocks noGrp="1" noChangeArrowheads="1"/>
          </p:cNvSpPr>
          <p:nvPr>
            <p:ph type="sldNum" sz="quarter" idx="5"/>
          </p:nvPr>
        </p:nvSpPr>
        <p:spPr>
          <a:ln/>
        </p:spPr>
        <p:txBody>
          <a:bodyPr/>
          <a:lstStyle/>
          <a:p>
            <a:fld id="{071827C7-C8B5-4B48-90D5-BDFB947A4494}" type="slidenum">
              <a:rPr lang="en-US" altLang="en-US"/>
              <a:pPr/>
              <a:t>7</a:t>
            </a:fld>
            <a:endParaRPr lang="en-US" altLang="en-US"/>
          </a:p>
        </p:txBody>
      </p:sp>
      <p:sp>
        <p:nvSpPr>
          <p:cNvPr id="38914" name="Rectangle 2">
            <a:extLst>
              <a:ext uri="{FF2B5EF4-FFF2-40B4-BE49-F238E27FC236}">
                <a16:creationId xmlns:a16="http://schemas.microsoft.com/office/drawing/2014/main" id="{BD54D386-DDF8-0EC3-DD64-72A5698F2A20}"/>
              </a:ext>
            </a:extLst>
          </p:cNvPr>
          <p:cNvSpPr>
            <a:spLocks noRot="1" noChangeArrowheads="1" noTextEdit="1"/>
          </p:cNvSpPr>
          <p:nvPr>
            <p:ph type="sldImg"/>
          </p:nvPr>
        </p:nvSpPr>
        <p:spPr>
          <a:xfrm>
            <a:off x="1144588" y="685800"/>
            <a:ext cx="4572000" cy="3429000"/>
          </a:xfrm>
          <a:ln/>
        </p:spPr>
      </p:sp>
      <p:sp>
        <p:nvSpPr>
          <p:cNvPr id="38915" name="Rectangle 3">
            <a:extLst>
              <a:ext uri="{FF2B5EF4-FFF2-40B4-BE49-F238E27FC236}">
                <a16:creationId xmlns:a16="http://schemas.microsoft.com/office/drawing/2014/main" id="{D0EACF2D-F1F5-27A4-A53B-A8AD4B36FD08}"/>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5607" name="Picture 7">
            <a:extLst>
              <a:ext uri="{FF2B5EF4-FFF2-40B4-BE49-F238E27FC236}">
                <a16:creationId xmlns:a16="http://schemas.microsoft.com/office/drawing/2014/main" id="{6523B857-156D-D415-6D3C-EF155CD941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5602" name="Rectangle 2">
            <a:extLst>
              <a:ext uri="{FF2B5EF4-FFF2-40B4-BE49-F238E27FC236}">
                <a16:creationId xmlns:a16="http://schemas.microsoft.com/office/drawing/2014/main" id="{9CCAAAEE-F9BA-571D-3527-8F66EBDE5681}"/>
              </a:ext>
            </a:extLst>
          </p:cNvPr>
          <p:cNvSpPr>
            <a:spLocks noGrp="1" noChangeArrowheads="1"/>
          </p:cNvSpPr>
          <p:nvPr>
            <p:ph type="ctrTitle"/>
          </p:nvPr>
        </p:nvSpPr>
        <p:spPr>
          <a:xfrm>
            <a:off x="685800" y="2819400"/>
            <a:ext cx="7772400" cy="2057400"/>
          </a:xfrm>
        </p:spPr>
        <p:txBody>
          <a:bodyPr/>
          <a:lstStyle>
            <a:lvl1pPr algn="ctr">
              <a:defRPr sz="4800"/>
            </a:lvl1pPr>
          </a:lstStyle>
          <a:p>
            <a:pPr lvl="0"/>
            <a:r>
              <a:rPr lang="en-US" altLang="en-US" noProof="0"/>
              <a:t>Click to edit Master title style</a:t>
            </a:r>
          </a:p>
        </p:txBody>
      </p:sp>
      <p:sp>
        <p:nvSpPr>
          <p:cNvPr id="25603" name="Rectangle 3">
            <a:extLst>
              <a:ext uri="{FF2B5EF4-FFF2-40B4-BE49-F238E27FC236}">
                <a16:creationId xmlns:a16="http://schemas.microsoft.com/office/drawing/2014/main" id="{46191F24-D314-213D-26E0-67B3F100B941}"/>
              </a:ext>
            </a:extLst>
          </p:cNvPr>
          <p:cNvSpPr>
            <a:spLocks noGrp="1" noChangeArrowheads="1"/>
          </p:cNvSpPr>
          <p:nvPr>
            <p:ph type="subTitle" idx="1"/>
          </p:nvPr>
        </p:nvSpPr>
        <p:spPr>
          <a:xfrm>
            <a:off x="1219200" y="381000"/>
            <a:ext cx="6400800" cy="914400"/>
          </a:xfrm>
        </p:spPr>
        <p:txBody>
          <a:bodyPr/>
          <a:lstStyle>
            <a:lvl1pPr marL="0" indent="0" algn="ctr">
              <a:buFontTx/>
              <a:buNone/>
              <a:defRPr sz="2400"/>
            </a:lvl1pPr>
          </a:lstStyle>
          <a:p>
            <a:pPr lvl="0"/>
            <a:r>
              <a:rPr lang="en-US" altLang="en-US" noProof="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animEffect transition="in" filter="dissolve">
                                      <p:cBhvr>
                                        <p:cTn id="11" dur="5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25603"/>
                        </p:tgtEl>
                        <p:attrNameLst>
                          <p:attrName>style.visibility</p:attrName>
                        </p:attrNameLst>
                      </p:cBhvr>
                      <p:to>
                        <p:strVal val="visible"/>
                      </p:to>
                    </p:set>
                    <p:animEffect transition="in" filter="dissolve">
                      <p:cBhvr>
                        <p:cTn dur="500"/>
                        <p:tgtEl>
                          <p:spTgt spid="2560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79815-4D5A-3582-4636-150101687C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385A76-EA68-A0F7-56BA-BD4915EDC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675B0F-610C-ACAF-1F1D-3AD461A5283C}"/>
              </a:ext>
            </a:extLst>
          </p:cNvPr>
          <p:cNvSpPr>
            <a:spLocks noGrp="1"/>
          </p:cNvSpPr>
          <p:nvPr>
            <p:ph type="dt" sz="half" idx="10"/>
          </p:nvPr>
        </p:nvSpPr>
        <p:spPr/>
        <p:txBody>
          <a:bodyPr/>
          <a:lstStyle>
            <a:lvl1pPr>
              <a:defRPr/>
            </a:lvl1pPr>
          </a:lstStyle>
          <a:p>
            <a:fld id="{9EBE2D88-D03A-4934-8520-1A0551AFFED0}" type="datetime1">
              <a:rPr lang="en-US" altLang="en-US"/>
              <a:pPr/>
              <a:t>6/6/2023</a:t>
            </a:fld>
            <a:endParaRPr lang="en-US" altLang="en-US"/>
          </a:p>
        </p:txBody>
      </p:sp>
      <p:sp>
        <p:nvSpPr>
          <p:cNvPr id="5" name="Footer Placeholder 4">
            <a:extLst>
              <a:ext uri="{FF2B5EF4-FFF2-40B4-BE49-F238E27FC236}">
                <a16:creationId xmlns:a16="http://schemas.microsoft.com/office/drawing/2014/main" id="{FE71B706-CCA9-70E3-266A-8B78A8FA50E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745E97B-A501-E425-6C93-00A04EE7DB73}"/>
              </a:ext>
            </a:extLst>
          </p:cNvPr>
          <p:cNvSpPr>
            <a:spLocks noGrp="1"/>
          </p:cNvSpPr>
          <p:nvPr>
            <p:ph type="sldNum" sz="quarter" idx="12"/>
          </p:nvPr>
        </p:nvSpPr>
        <p:spPr/>
        <p:txBody>
          <a:bodyPr/>
          <a:lstStyle>
            <a:lvl1pPr>
              <a:defRPr/>
            </a:lvl1pPr>
          </a:lstStyle>
          <a:p>
            <a:fld id="{F8569BFE-46AF-4F97-954A-80B619498D10}" type="slidenum">
              <a:rPr lang="en-US" altLang="en-US"/>
              <a:pPr/>
              <a:t>‹#›</a:t>
            </a:fld>
            <a:endParaRPr lang="en-US" altLang="en-US"/>
          </a:p>
        </p:txBody>
      </p:sp>
    </p:spTree>
    <p:extLst>
      <p:ext uri="{BB962C8B-B14F-4D97-AF65-F5344CB8AC3E}">
        <p14:creationId xmlns:p14="http://schemas.microsoft.com/office/powerpoint/2010/main" val="315593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F2FF7D-ACBC-730C-F4F2-8FB804BDD3EC}"/>
              </a:ext>
            </a:extLst>
          </p:cNvPr>
          <p:cNvSpPr>
            <a:spLocks noGrp="1"/>
          </p:cNvSpPr>
          <p:nvPr>
            <p:ph type="title" orient="vert"/>
          </p:nvPr>
        </p:nvSpPr>
        <p:spPr>
          <a:xfrm>
            <a:off x="6629400" y="76200"/>
            <a:ext cx="2057400" cy="5867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6AD206-1FE6-3906-89F2-D30A3A046B7A}"/>
              </a:ext>
            </a:extLst>
          </p:cNvPr>
          <p:cNvSpPr>
            <a:spLocks noGrp="1"/>
          </p:cNvSpPr>
          <p:nvPr>
            <p:ph type="body" orient="vert" idx="1"/>
          </p:nvPr>
        </p:nvSpPr>
        <p:spPr>
          <a:xfrm>
            <a:off x="457200" y="762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5B1266-5886-9184-66B8-1A24E512D78B}"/>
              </a:ext>
            </a:extLst>
          </p:cNvPr>
          <p:cNvSpPr>
            <a:spLocks noGrp="1"/>
          </p:cNvSpPr>
          <p:nvPr>
            <p:ph type="dt" sz="half" idx="10"/>
          </p:nvPr>
        </p:nvSpPr>
        <p:spPr/>
        <p:txBody>
          <a:bodyPr/>
          <a:lstStyle>
            <a:lvl1pPr>
              <a:defRPr/>
            </a:lvl1pPr>
          </a:lstStyle>
          <a:p>
            <a:fld id="{26102FF5-E6AE-42D9-910C-0979125784C0}" type="datetime1">
              <a:rPr lang="en-US" altLang="en-US"/>
              <a:pPr/>
              <a:t>6/6/2023</a:t>
            </a:fld>
            <a:endParaRPr lang="en-US" altLang="en-US"/>
          </a:p>
        </p:txBody>
      </p:sp>
      <p:sp>
        <p:nvSpPr>
          <p:cNvPr id="5" name="Footer Placeholder 4">
            <a:extLst>
              <a:ext uri="{FF2B5EF4-FFF2-40B4-BE49-F238E27FC236}">
                <a16:creationId xmlns:a16="http://schemas.microsoft.com/office/drawing/2014/main" id="{25D414F8-3CAF-5ABC-D8C4-6195C96E56D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C25E25D-6ED2-8069-806E-10D9CD0DB2DA}"/>
              </a:ext>
            </a:extLst>
          </p:cNvPr>
          <p:cNvSpPr>
            <a:spLocks noGrp="1"/>
          </p:cNvSpPr>
          <p:nvPr>
            <p:ph type="sldNum" sz="quarter" idx="12"/>
          </p:nvPr>
        </p:nvSpPr>
        <p:spPr/>
        <p:txBody>
          <a:bodyPr/>
          <a:lstStyle>
            <a:lvl1pPr>
              <a:defRPr/>
            </a:lvl1pPr>
          </a:lstStyle>
          <a:p>
            <a:fld id="{C00CBE55-0CCE-4EA5-83D2-91F8B903EBF2}" type="slidenum">
              <a:rPr lang="en-US" altLang="en-US"/>
              <a:pPr/>
              <a:t>‹#›</a:t>
            </a:fld>
            <a:endParaRPr lang="en-US" altLang="en-US"/>
          </a:p>
        </p:txBody>
      </p:sp>
    </p:spTree>
    <p:extLst>
      <p:ext uri="{BB962C8B-B14F-4D97-AF65-F5344CB8AC3E}">
        <p14:creationId xmlns:p14="http://schemas.microsoft.com/office/powerpoint/2010/main" val="297711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DD4F6-AD02-9034-6820-98B0DABBA444}"/>
              </a:ext>
            </a:extLst>
          </p:cNvPr>
          <p:cNvSpPr>
            <a:spLocks noGrp="1"/>
          </p:cNvSpPr>
          <p:nvPr>
            <p:ph type="title"/>
          </p:nvPr>
        </p:nvSpPr>
        <p:spPr>
          <a:xfrm>
            <a:off x="457200" y="76200"/>
            <a:ext cx="6781800" cy="10668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EF1B86-609D-6E0A-9B61-B29436ACC438}"/>
              </a:ext>
            </a:extLst>
          </p:cNvPr>
          <p:cNvSpPr>
            <a:spLocks noGrp="1"/>
          </p:cNvSpPr>
          <p:nvPr>
            <p:ph type="body" sz="half" idx="1"/>
          </p:nvPr>
        </p:nvSpPr>
        <p:spPr>
          <a:xfrm>
            <a:off x="457200" y="1219200"/>
            <a:ext cx="40386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5F912595-E45A-6881-EAEB-F3044F056FB8}"/>
              </a:ext>
            </a:extLst>
          </p:cNvPr>
          <p:cNvSpPr>
            <a:spLocks noGrp="1"/>
          </p:cNvSpPr>
          <p:nvPr>
            <p:ph type="clipArt" sz="half" idx="2"/>
          </p:nvPr>
        </p:nvSpPr>
        <p:spPr>
          <a:xfrm>
            <a:off x="4648200" y="1219200"/>
            <a:ext cx="4038600" cy="4724400"/>
          </a:xfrm>
        </p:spPr>
        <p:txBody>
          <a:bodyPr/>
          <a:lstStyle/>
          <a:p>
            <a:endParaRPr lang="en-GB"/>
          </a:p>
        </p:txBody>
      </p:sp>
      <p:sp>
        <p:nvSpPr>
          <p:cNvPr id="5" name="Date Placeholder 4">
            <a:extLst>
              <a:ext uri="{FF2B5EF4-FFF2-40B4-BE49-F238E27FC236}">
                <a16:creationId xmlns:a16="http://schemas.microsoft.com/office/drawing/2014/main" id="{0B5B9A18-75AB-88F8-29BD-3053FBAC270D}"/>
              </a:ext>
            </a:extLst>
          </p:cNvPr>
          <p:cNvSpPr>
            <a:spLocks noGrp="1"/>
          </p:cNvSpPr>
          <p:nvPr>
            <p:ph type="dt" sz="half" idx="10"/>
          </p:nvPr>
        </p:nvSpPr>
        <p:spPr>
          <a:xfrm>
            <a:off x="457200" y="6245225"/>
            <a:ext cx="2133600" cy="476250"/>
          </a:xfrm>
        </p:spPr>
        <p:txBody>
          <a:bodyPr/>
          <a:lstStyle>
            <a:lvl1pPr>
              <a:defRPr/>
            </a:lvl1pPr>
          </a:lstStyle>
          <a:p>
            <a:fld id="{EEDAD8C0-5C05-426C-9CB0-ECE94CCC207F}" type="datetime1">
              <a:rPr lang="en-US" altLang="en-US"/>
              <a:pPr/>
              <a:t>6/6/2023</a:t>
            </a:fld>
            <a:endParaRPr lang="en-US" altLang="en-US"/>
          </a:p>
        </p:txBody>
      </p:sp>
      <p:sp>
        <p:nvSpPr>
          <p:cNvPr id="6" name="Footer Placeholder 5">
            <a:extLst>
              <a:ext uri="{FF2B5EF4-FFF2-40B4-BE49-F238E27FC236}">
                <a16:creationId xmlns:a16="http://schemas.microsoft.com/office/drawing/2014/main" id="{1FBDDE0C-CEBB-C4BE-0CD6-F29275B0ADEF}"/>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FEB361D-C575-42B3-20E4-F2BD4CEA53C5}"/>
              </a:ext>
            </a:extLst>
          </p:cNvPr>
          <p:cNvSpPr>
            <a:spLocks noGrp="1"/>
          </p:cNvSpPr>
          <p:nvPr>
            <p:ph type="sldNum" sz="quarter" idx="12"/>
          </p:nvPr>
        </p:nvSpPr>
        <p:spPr>
          <a:xfrm>
            <a:off x="6553200" y="6245225"/>
            <a:ext cx="2133600" cy="476250"/>
          </a:xfrm>
        </p:spPr>
        <p:txBody>
          <a:bodyPr/>
          <a:lstStyle>
            <a:lvl1pPr>
              <a:defRPr/>
            </a:lvl1pPr>
          </a:lstStyle>
          <a:p>
            <a:fld id="{8F83C750-8B1C-4FC4-98D8-E4E8B8736B45}" type="slidenum">
              <a:rPr lang="en-US" altLang="en-US"/>
              <a:pPr/>
              <a:t>‹#›</a:t>
            </a:fld>
            <a:endParaRPr lang="en-US" altLang="en-US"/>
          </a:p>
        </p:txBody>
      </p:sp>
    </p:spTree>
    <p:extLst>
      <p:ext uri="{BB962C8B-B14F-4D97-AF65-F5344CB8AC3E}">
        <p14:creationId xmlns:p14="http://schemas.microsoft.com/office/powerpoint/2010/main" val="159210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3ADC5-8CE6-3CB7-6821-9A27E6D542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D8E4CD-23D1-95DB-5974-7CF624EFB9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ED6C1D-BFE7-B97B-4C85-F2D03EB0E209}"/>
              </a:ext>
            </a:extLst>
          </p:cNvPr>
          <p:cNvSpPr>
            <a:spLocks noGrp="1"/>
          </p:cNvSpPr>
          <p:nvPr>
            <p:ph type="dt" sz="half" idx="10"/>
          </p:nvPr>
        </p:nvSpPr>
        <p:spPr/>
        <p:txBody>
          <a:bodyPr/>
          <a:lstStyle>
            <a:lvl1pPr>
              <a:defRPr/>
            </a:lvl1pPr>
          </a:lstStyle>
          <a:p>
            <a:fld id="{798B0DE3-7F4B-4B26-8BF9-7C1FDEF72829}" type="datetime1">
              <a:rPr lang="en-US" altLang="en-US"/>
              <a:pPr/>
              <a:t>6/6/2023</a:t>
            </a:fld>
            <a:endParaRPr lang="en-US" altLang="en-US"/>
          </a:p>
        </p:txBody>
      </p:sp>
      <p:sp>
        <p:nvSpPr>
          <p:cNvPr id="5" name="Footer Placeholder 4">
            <a:extLst>
              <a:ext uri="{FF2B5EF4-FFF2-40B4-BE49-F238E27FC236}">
                <a16:creationId xmlns:a16="http://schemas.microsoft.com/office/drawing/2014/main" id="{62ECB563-68CD-71CF-BFCF-745546AC370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F59081E-9E83-047C-C181-06D8F9EA9C73}"/>
              </a:ext>
            </a:extLst>
          </p:cNvPr>
          <p:cNvSpPr>
            <a:spLocks noGrp="1"/>
          </p:cNvSpPr>
          <p:nvPr>
            <p:ph type="sldNum" sz="quarter" idx="12"/>
          </p:nvPr>
        </p:nvSpPr>
        <p:spPr/>
        <p:txBody>
          <a:bodyPr/>
          <a:lstStyle>
            <a:lvl1pPr>
              <a:defRPr/>
            </a:lvl1pPr>
          </a:lstStyle>
          <a:p>
            <a:fld id="{BC25914E-AB28-4C14-9F86-BA5E5E84A89C}" type="slidenum">
              <a:rPr lang="en-US" altLang="en-US"/>
              <a:pPr/>
              <a:t>‹#›</a:t>
            </a:fld>
            <a:endParaRPr lang="en-US" altLang="en-US"/>
          </a:p>
        </p:txBody>
      </p:sp>
    </p:spTree>
    <p:extLst>
      <p:ext uri="{BB962C8B-B14F-4D97-AF65-F5344CB8AC3E}">
        <p14:creationId xmlns:p14="http://schemas.microsoft.com/office/powerpoint/2010/main" val="953041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E19BE-421A-36F2-9259-32B1210FD729}"/>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585E119-CD26-A60B-4EE4-55506859F9B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BF791C2-75EA-393D-D8CC-6D5FE6CA02B0}"/>
              </a:ext>
            </a:extLst>
          </p:cNvPr>
          <p:cNvSpPr>
            <a:spLocks noGrp="1"/>
          </p:cNvSpPr>
          <p:nvPr>
            <p:ph type="dt" sz="half" idx="10"/>
          </p:nvPr>
        </p:nvSpPr>
        <p:spPr/>
        <p:txBody>
          <a:bodyPr/>
          <a:lstStyle>
            <a:lvl1pPr>
              <a:defRPr/>
            </a:lvl1pPr>
          </a:lstStyle>
          <a:p>
            <a:fld id="{AAA25ACC-6828-4F6A-A5FA-A7734C74165E}" type="datetime1">
              <a:rPr lang="en-US" altLang="en-US"/>
              <a:pPr/>
              <a:t>6/6/2023</a:t>
            </a:fld>
            <a:endParaRPr lang="en-US" altLang="en-US"/>
          </a:p>
        </p:txBody>
      </p:sp>
      <p:sp>
        <p:nvSpPr>
          <p:cNvPr id="5" name="Footer Placeholder 4">
            <a:extLst>
              <a:ext uri="{FF2B5EF4-FFF2-40B4-BE49-F238E27FC236}">
                <a16:creationId xmlns:a16="http://schemas.microsoft.com/office/drawing/2014/main" id="{163DD199-4637-F754-3A8B-34C989E6565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76DCDAC-33ED-D41F-84B8-10A352E7EF7A}"/>
              </a:ext>
            </a:extLst>
          </p:cNvPr>
          <p:cNvSpPr>
            <a:spLocks noGrp="1"/>
          </p:cNvSpPr>
          <p:nvPr>
            <p:ph type="sldNum" sz="quarter" idx="12"/>
          </p:nvPr>
        </p:nvSpPr>
        <p:spPr/>
        <p:txBody>
          <a:bodyPr/>
          <a:lstStyle>
            <a:lvl1pPr>
              <a:defRPr/>
            </a:lvl1pPr>
          </a:lstStyle>
          <a:p>
            <a:fld id="{7A9B3867-4AEF-453B-9FFF-90C27CBC8F54}" type="slidenum">
              <a:rPr lang="en-US" altLang="en-US"/>
              <a:pPr/>
              <a:t>‹#›</a:t>
            </a:fld>
            <a:endParaRPr lang="en-US" altLang="en-US"/>
          </a:p>
        </p:txBody>
      </p:sp>
    </p:spTree>
    <p:extLst>
      <p:ext uri="{BB962C8B-B14F-4D97-AF65-F5344CB8AC3E}">
        <p14:creationId xmlns:p14="http://schemas.microsoft.com/office/powerpoint/2010/main" val="48748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BAF-646D-8BE4-2E42-AEDC0AA997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CA8C3B-6B3A-D200-2E63-CC6D5DD4B333}"/>
              </a:ext>
            </a:extLst>
          </p:cNvPr>
          <p:cNvSpPr>
            <a:spLocks noGrp="1"/>
          </p:cNvSpPr>
          <p:nvPr>
            <p:ph sz="half" idx="1"/>
          </p:nvPr>
        </p:nvSpPr>
        <p:spPr>
          <a:xfrm>
            <a:off x="457200" y="1219200"/>
            <a:ext cx="40386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33577D1-8D94-EF03-D741-B9E870B8BD0B}"/>
              </a:ext>
            </a:extLst>
          </p:cNvPr>
          <p:cNvSpPr>
            <a:spLocks noGrp="1"/>
          </p:cNvSpPr>
          <p:nvPr>
            <p:ph sz="half" idx="2"/>
          </p:nvPr>
        </p:nvSpPr>
        <p:spPr>
          <a:xfrm>
            <a:off x="4648200" y="1219200"/>
            <a:ext cx="40386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DDFACF7-90CA-B719-C237-226292295E5F}"/>
              </a:ext>
            </a:extLst>
          </p:cNvPr>
          <p:cNvSpPr>
            <a:spLocks noGrp="1"/>
          </p:cNvSpPr>
          <p:nvPr>
            <p:ph type="dt" sz="half" idx="10"/>
          </p:nvPr>
        </p:nvSpPr>
        <p:spPr/>
        <p:txBody>
          <a:bodyPr/>
          <a:lstStyle>
            <a:lvl1pPr>
              <a:defRPr/>
            </a:lvl1pPr>
          </a:lstStyle>
          <a:p>
            <a:fld id="{DD2B8125-FFBC-4D16-9D18-444A476463D9}" type="datetime1">
              <a:rPr lang="en-US" altLang="en-US"/>
              <a:pPr/>
              <a:t>6/6/2023</a:t>
            </a:fld>
            <a:endParaRPr lang="en-US" altLang="en-US"/>
          </a:p>
        </p:txBody>
      </p:sp>
      <p:sp>
        <p:nvSpPr>
          <p:cNvPr id="6" name="Footer Placeholder 5">
            <a:extLst>
              <a:ext uri="{FF2B5EF4-FFF2-40B4-BE49-F238E27FC236}">
                <a16:creationId xmlns:a16="http://schemas.microsoft.com/office/drawing/2014/main" id="{A2936D59-55E5-5478-09A2-F82657B875F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CF9B626-2967-994F-3AAC-1BA5815334B8}"/>
              </a:ext>
            </a:extLst>
          </p:cNvPr>
          <p:cNvSpPr>
            <a:spLocks noGrp="1"/>
          </p:cNvSpPr>
          <p:nvPr>
            <p:ph type="sldNum" sz="quarter" idx="12"/>
          </p:nvPr>
        </p:nvSpPr>
        <p:spPr/>
        <p:txBody>
          <a:bodyPr/>
          <a:lstStyle>
            <a:lvl1pPr>
              <a:defRPr/>
            </a:lvl1pPr>
          </a:lstStyle>
          <a:p>
            <a:fld id="{E4717EC8-F5E0-4AC9-A589-7D48DC21E471}" type="slidenum">
              <a:rPr lang="en-US" altLang="en-US"/>
              <a:pPr/>
              <a:t>‹#›</a:t>
            </a:fld>
            <a:endParaRPr lang="en-US" altLang="en-US"/>
          </a:p>
        </p:txBody>
      </p:sp>
    </p:spTree>
    <p:extLst>
      <p:ext uri="{BB962C8B-B14F-4D97-AF65-F5344CB8AC3E}">
        <p14:creationId xmlns:p14="http://schemas.microsoft.com/office/powerpoint/2010/main" val="4229770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50E42-66A5-B472-82D8-7991C116EDCE}"/>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503E4C1-4C1C-C7CF-A2DC-8766F721A40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CF8B0B-CBAD-1AC1-9F99-A581E3E7982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7B52EB-2824-CF0E-84FC-A161EF8A34A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3EDF25-58C6-2FBF-D3B3-B8BD143498D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2732E3-CB24-623A-E1AF-6F7EF5D85A71}"/>
              </a:ext>
            </a:extLst>
          </p:cNvPr>
          <p:cNvSpPr>
            <a:spLocks noGrp="1"/>
          </p:cNvSpPr>
          <p:nvPr>
            <p:ph type="dt" sz="half" idx="10"/>
          </p:nvPr>
        </p:nvSpPr>
        <p:spPr/>
        <p:txBody>
          <a:bodyPr/>
          <a:lstStyle>
            <a:lvl1pPr>
              <a:defRPr/>
            </a:lvl1pPr>
          </a:lstStyle>
          <a:p>
            <a:fld id="{E2C7AF2E-23E3-4DC6-B8F7-FCA4231AC769}" type="datetime1">
              <a:rPr lang="en-US" altLang="en-US"/>
              <a:pPr/>
              <a:t>6/6/2023</a:t>
            </a:fld>
            <a:endParaRPr lang="en-US" altLang="en-US"/>
          </a:p>
        </p:txBody>
      </p:sp>
      <p:sp>
        <p:nvSpPr>
          <p:cNvPr id="8" name="Footer Placeholder 7">
            <a:extLst>
              <a:ext uri="{FF2B5EF4-FFF2-40B4-BE49-F238E27FC236}">
                <a16:creationId xmlns:a16="http://schemas.microsoft.com/office/drawing/2014/main" id="{D331A607-BB88-C64D-BE01-EE724B19963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3E79391-1BE9-B178-2441-ACBD6B248E50}"/>
              </a:ext>
            </a:extLst>
          </p:cNvPr>
          <p:cNvSpPr>
            <a:spLocks noGrp="1"/>
          </p:cNvSpPr>
          <p:nvPr>
            <p:ph type="sldNum" sz="quarter" idx="12"/>
          </p:nvPr>
        </p:nvSpPr>
        <p:spPr/>
        <p:txBody>
          <a:bodyPr/>
          <a:lstStyle>
            <a:lvl1pPr>
              <a:defRPr/>
            </a:lvl1pPr>
          </a:lstStyle>
          <a:p>
            <a:fld id="{95CC1D19-6322-4C75-ABC5-04907B110B42}" type="slidenum">
              <a:rPr lang="en-US" altLang="en-US"/>
              <a:pPr/>
              <a:t>‹#›</a:t>
            </a:fld>
            <a:endParaRPr lang="en-US" altLang="en-US"/>
          </a:p>
        </p:txBody>
      </p:sp>
    </p:spTree>
    <p:extLst>
      <p:ext uri="{BB962C8B-B14F-4D97-AF65-F5344CB8AC3E}">
        <p14:creationId xmlns:p14="http://schemas.microsoft.com/office/powerpoint/2010/main" val="2922828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60B9E-F524-399A-EE52-7460E6434C1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61EBAF8-06B6-F967-FD8A-568ADB7C04C9}"/>
              </a:ext>
            </a:extLst>
          </p:cNvPr>
          <p:cNvSpPr>
            <a:spLocks noGrp="1"/>
          </p:cNvSpPr>
          <p:nvPr>
            <p:ph type="dt" sz="half" idx="10"/>
          </p:nvPr>
        </p:nvSpPr>
        <p:spPr/>
        <p:txBody>
          <a:bodyPr/>
          <a:lstStyle>
            <a:lvl1pPr>
              <a:defRPr/>
            </a:lvl1pPr>
          </a:lstStyle>
          <a:p>
            <a:fld id="{DBE6C2B0-43CF-4EFD-8A53-200F1D4C81A5}" type="datetime1">
              <a:rPr lang="en-US" altLang="en-US"/>
              <a:pPr/>
              <a:t>6/6/2023</a:t>
            </a:fld>
            <a:endParaRPr lang="en-US" altLang="en-US"/>
          </a:p>
        </p:txBody>
      </p:sp>
      <p:sp>
        <p:nvSpPr>
          <p:cNvPr id="4" name="Footer Placeholder 3">
            <a:extLst>
              <a:ext uri="{FF2B5EF4-FFF2-40B4-BE49-F238E27FC236}">
                <a16:creationId xmlns:a16="http://schemas.microsoft.com/office/drawing/2014/main" id="{060A25A9-5BF9-DC1D-EFEE-5A15B5A21E41}"/>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DB44E717-56B7-D98B-AB73-EDCD547B7591}"/>
              </a:ext>
            </a:extLst>
          </p:cNvPr>
          <p:cNvSpPr>
            <a:spLocks noGrp="1"/>
          </p:cNvSpPr>
          <p:nvPr>
            <p:ph type="sldNum" sz="quarter" idx="12"/>
          </p:nvPr>
        </p:nvSpPr>
        <p:spPr/>
        <p:txBody>
          <a:bodyPr/>
          <a:lstStyle>
            <a:lvl1pPr>
              <a:defRPr/>
            </a:lvl1pPr>
          </a:lstStyle>
          <a:p>
            <a:fld id="{D159BE2F-9C2F-44E5-A46A-02819C5C2A13}" type="slidenum">
              <a:rPr lang="en-US" altLang="en-US"/>
              <a:pPr/>
              <a:t>‹#›</a:t>
            </a:fld>
            <a:endParaRPr lang="en-US" altLang="en-US"/>
          </a:p>
        </p:txBody>
      </p:sp>
    </p:spTree>
    <p:extLst>
      <p:ext uri="{BB962C8B-B14F-4D97-AF65-F5344CB8AC3E}">
        <p14:creationId xmlns:p14="http://schemas.microsoft.com/office/powerpoint/2010/main" val="4219043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8FB45A-6401-13E0-F6E9-1BBAC489AAEB}"/>
              </a:ext>
            </a:extLst>
          </p:cNvPr>
          <p:cNvSpPr>
            <a:spLocks noGrp="1"/>
          </p:cNvSpPr>
          <p:nvPr>
            <p:ph type="dt" sz="half" idx="10"/>
          </p:nvPr>
        </p:nvSpPr>
        <p:spPr/>
        <p:txBody>
          <a:bodyPr/>
          <a:lstStyle>
            <a:lvl1pPr>
              <a:defRPr/>
            </a:lvl1pPr>
          </a:lstStyle>
          <a:p>
            <a:fld id="{47E56152-474D-401E-AEB0-5012BE7FF9AD}" type="datetime1">
              <a:rPr lang="en-US" altLang="en-US"/>
              <a:pPr/>
              <a:t>6/6/2023</a:t>
            </a:fld>
            <a:endParaRPr lang="en-US" altLang="en-US"/>
          </a:p>
        </p:txBody>
      </p:sp>
      <p:sp>
        <p:nvSpPr>
          <p:cNvPr id="3" name="Footer Placeholder 2">
            <a:extLst>
              <a:ext uri="{FF2B5EF4-FFF2-40B4-BE49-F238E27FC236}">
                <a16:creationId xmlns:a16="http://schemas.microsoft.com/office/drawing/2014/main" id="{B976154F-A7B9-56EF-BAED-137B998678DD}"/>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18A5692-D1B6-91FA-61ED-F4E12CEAAF04}"/>
              </a:ext>
            </a:extLst>
          </p:cNvPr>
          <p:cNvSpPr>
            <a:spLocks noGrp="1"/>
          </p:cNvSpPr>
          <p:nvPr>
            <p:ph type="sldNum" sz="quarter" idx="12"/>
          </p:nvPr>
        </p:nvSpPr>
        <p:spPr/>
        <p:txBody>
          <a:bodyPr/>
          <a:lstStyle>
            <a:lvl1pPr>
              <a:defRPr/>
            </a:lvl1pPr>
          </a:lstStyle>
          <a:p>
            <a:fld id="{1AAB1430-73B0-4E58-AA49-ED2D646CF8C6}" type="slidenum">
              <a:rPr lang="en-US" altLang="en-US"/>
              <a:pPr/>
              <a:t>‹#›</a:t>
            </a:fld>
            <a:endParaRPr lang="en-US" altLang="en-US"/>
          </a:p>
        </p:txBody>
      </p:sp>
    </p:spTree>
    <p:extLst>
      <p:ext uri="{BB962C8B-B14F-4D97-AF65-F5344CB8AC3E}">
        <p14:creationId xmlns:p14="http://schemas.microsoft.com/office/powerpoint/2010/main" val="858368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59738-0135-B497-0351-4C13F6A6C777}"/>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8DB93AC-C79C-8FB3-5705-72EB3028A2A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6F04B1E-CFB2-B4C3-FCAD-1818AE9FA4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414C06-A629-52C0-B6B9-212E3F709719}"/>
              </a:ext>
            </a:extLst>
          </p:cNvPr>
          <p:cNvSpPr>
            <a:spLocks noGrp="1"/>
          </p:cNvSpPr>
          <p:nvPr>
            <p:ph type="dt" sz="half" idx="10"/>
          </p:nvPr>
        </p:nvSpPr>
        <p:spPr/>
        <p:txBody>
          <a:bodyPr/>
          <a:lstStyle>
            <a:lvl1pPr>
              <a:defRPr/>
            </a:lvl1pPr>
          </a:lstStyle>
          <a:p>
            <a:fld id="{EEA77066-B1F9-40AF-84DF-82AF65F6AB47}" type="datetime1">
              <a:rPr lang="en-US" altLang="en-US"/>
              <a:pPr/>
              <a:t>6/6/2023</a:t>
            </a:fld>
            <a:endParaRPr lang="en-US" altLang="en-US"/>
          </a:p>
        </p:txBody>
      </p:sp>
      <p:sp>
        <p:nvSpPr>
          <p:cNvPr id="6" name="Footer Placeholder 5">
            <a:extLst>
              <a:ext uri="{FF2B5EF4-FFF2-40B4-BE49-F238E27FC236}">
                <a16:creationId xmlns:a16="http://schemas.microsoft.com/office/drawing/2014/main" id="{5A491D88-95E0-1D1D-2A47-BB891B25AFA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F43B80D-9FB8-A755-9E50-85FFFC80E6AD}"/>
              </a:ext>
            </a:extLst>
          </p:cNvPr>
          <p:cNvSpPr>
            <a:spLocks noGrp="1"/>
          </p:cNvSpPr>
          <p:nvPr>
            <p:ph type="sldNum" sz="quarter" idx="12"/>
          </p:nvPr>
        </p:nvSpPr>
        <p:spPr/>
        <p:txBody>
          <a:bodyPr/>
          <a:lstStyle>
            <a:lvl1pPr>
              <a:defRPr/>
            </a:lvl1pPr>
          </a:lstStyle>
          <a:p>
            <a:fld id="{DF6EF304-C35B-4417-9E2B-0133231D7E98}" type="slidenum">
              <a:rPr lang="en-US" altLang="en-US"/>
              <a:pPr/>
              <a:t>‹#›</a:t>
            </a:fld>
            <a:endParaRPr lang="en-US" altLang="en-US"/>
          </a:p>
        </p:txBody>
      </p:sp>
    </p:spTree>
    <p:extLst>
      <p:ext uri="{BB962C8B-B14F-4D97-AF65-F5344CB8AC3E}">
        <p14:creationId xmlns:p14="http://schemas.microsoft.com/office/powerpoint/2010/main" val="314903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ECDE-D556-0A40-6096-CCD37ED13439}"/>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4990D8-05DA-858F-574E-116F32B54EF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387C54-F38D-2C6F-6648-7A0F1894ADA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5D6B16-8EBB-C8EA-AE27-B2AFD1A3AA48}"/>
              </a:ext>
            </a:extLst>
          </p:cNvPr>
          <p:cNvSpPr>
            <a:spLocks noGrp="1"/>
          </p:cNvSpPr>
          <p:nvPr>
            <p:ph type="dt" sz="half" idx="10"/>
          </p:nvPr>
        </p:nvSpPr>
        <p:spPr/>
        <p:txBody>
          <a:bodyPr/>
          <a:lstStyle>
            <a:lvl1pPr>
              <a:defRPr/>
            </a:lvl1pPr>
          </a:lstStyle>
          <a:p>
            <a:fld id="{B584FFAD-A81F-4F99-ADC4-FF3F98AAE8F0}" type="datetime1">
              <a:rPr lang="en-US" altLang="en-US"/>
              <a:pPr/>
              <a:t>6/6/2023</a:t>
            </a:fld>
            <a:endParaRPr lang="en-US" altLang="en-US"/>
          </a:p>
        </p:txBody>
      </p:sp>
      <p:sp>
        <p:nvSpPr>
          <p:cNvPr id="6" name="Footer Placeholder 5">
            <a:extLst>
              <a:ext uri="{FF2B5EF4-FFF2-40B4-BE49-F238E27FC236}">
                <a16:creationId xmlns:a16="http://schemas.microsoft.com/office/drawing/2014/main" id="{CB5F686A-F97F-6814-753E-09924390EA0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7C22E32-7C96-E7C8-D177-AE345E07B6EE}"/>
              </a:ext>
            </a:extLst>
          </p:cNvPr>
          <p:cNvSpPr>
            <a:spLocks noGrp="1"/>
          </p:cNvSpPr>
          <p:nvPr>
            <p:ph type="sldNum" sz="quarter" idx="12"/>
          </p:nvPr>
        </p:nvSpPr>
        <p:spPr/>
        <p:txBody>
          <a:bodyPr/>
          <a:lstStyle>
            <a:lvl1pPr>
              <a:defRPr/>
            </a:lvl1pPr>
          </a:lstStyle>
          <a:p>
            <a:fld id="{528CAE2C-B9E1-4245-BE01-9D9A53501BD9}" type="slidenum">
              <a:rPr lang="en-US" altLang="en-US"/>
              <a:pPr/>
              <a:t>‹#›</a:t>
            </a:fld>
            <a:endParaRPr lang="en-US" altLang="en-US"/>
          </a:p>
        </p:txBody>
      </p:sp>
    </p:spTree>
    <p:extLst>
      <p:ext uri="{BB962C8B-B14F-4D97-AF65-F5344CB8AC3E}">
        <p14:creationId xmlns:p14="http://schemas.microsoft.com/office/powerpoint/2010/main" val="1762682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4583" name="Picture 7">
            <a:extLst>
              <a:ext uri="{FF2B5EF4-FFF2-40B4-BE49-F238E27FC236}">
                <a16:creationId xmlns:a16="http://schemas.microsoft.com/office/drawing/2014/main" id="{DEC8140A-2D58-2BE6-F4CD-AA5239EBA4B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4578" name="Rectangle 2">
            <a:extLst>
              <a:ext uri="{FF2B5EF4-FFF2-40B4-BE49-F238E27FC236}">
                <a16:creationId xmlns:a16="http://schemas.microsoft.com/office/drawing/2014/main" id="{AF771986-9AC9-907A-DDA2-BE850C1E9FC7}"/>
              </a:ext>
            </a:extLst>
          </p:cNvPr>
          <p:cNvSpPr>
            <a:spLocks noGrp="1" noChangeArrowheads="1"/>
          </p:cNvSpPr>
          <p:nvPr>
            <p:ph type="title"/>
          </p:nvPr>
        </p:nvSpPr>
        <p:spPr bwMode="auto">
          <a:xfrm>
            <a:off x="457200" y="76200"/>
            <a:ext cx="6781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4579" name="Rectangle 3">
            <a:extLst>
              <a:ext uri="{FF2B5EF4-FFF2-40B4-BE49-F238E27FC236}">
                <a16:creationId xmlns:a16="http://schemas.microsoft.com/office/drawing/2014/main" id="{2799A026-30F5-FD69-550D-77688C0D32F8}"/>
              </a:ext>
            </a:extLst>
          </p:cNvPr>
          <p:cNvSpPr>
            <a:spLocks noGrp="1" noChangeArrowheads="1"/>
          </p:cNvSpPr>
          <p:nvPr>
            <p:ph type="body" idx="1"/>
          </p:nvPr>
        </p:nvSpPr>
        <p:spPr bwMode="auto">
          <a:xfrm>
            <a:off x="457200" y="1219200"/>
            <a:ext cx="8229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580" name="Rectangle 4">
            <a:extLst>
              <a:ext uri="{FF2B5EF4-FFF2-40B4-BE49-F238E27FC236}">
                <a16:creationId xmlns:a16="http://schemas.microsoft.com/office/drawing/2014/main" id="{6BC05634-FE3B-4772-A942-2E141DEBE46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1" sz="1400">
                <a:latin typeface="Times New Roman" panose="02020603050405020304" pitchFamily="18" charset="0"/>
              </a:defRPr>
            </a:lvl1pPr>
          </a:lstStyle>
          <a:p>
            <a:fld id="{49B12CF3-E98A-4847-A0F4-DD2059221267}" type="datetime1">
              <a:rPr lang="en-US" altLang="en-US"/>
              <a:pPr/>
              <a:t>6/6/2023</a:t>
            </a:fld>
            <a:endParaRPr lang="en-US" altLang="en-US"/>
          </a:p>
        </p:txBody>
      </p:sp>
      <p:sp>
        <p:nvSpPr>
          <p:cNvPr id="24581" name="Rectangle 5">
            <a:extLst>
              <a:ext uri="{FF2B5EF4-FFF2-40B4-BE49-F238E27FC236}">
                <a16:creationId xmlns:a16="http://schemas.microsoft.com/office/drawing/2014/main" id="{E7ED1BB4-06E9-9079-8EA2-3F353EC0D08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1" sz="1400">
                <a:latin typeface="Times New Roman" panose="02020603050405020304" pitchFamily="18" charset="0"/>
              </a:defRPr>
            </a:lvl1pPr>
          </a:lstStyle>
          <a:p>
            <a:endParaRPr lang="en-US" altLang="en-US"/>
          </a:p>
        </p:txBody>
      </p:sp>
      <p:sp>
        <p:nvSpPr>
          <p:cNvPr id="24582" name="Rectangle 6">
            <a:extLst>
              <a:ext uri="{FF2B5EF4-FFF2-40B4-BE49-F238E27FC236}">
                <a16:creationId xmlns:a16="http://schemas.microsoft.com/office/drawing/2014/main" id="{3DAE21F0-1556-7937-2CCE-C010392914E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1" sz="1400">
                <a:latin typeface="Times New Roman" panose="02020603050405020304" pitchFamily="18" charset="0"/>
              </a:defRPr>
            </a:lvl1pPr>
          </a:lstStyle>
          <a:p>
            <a:fld id="{B893ECB8-35F6-485E-812A-7B6B691267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p:txStyles>
    <p:titleStyle>
      <a:lvl1pPr algn="l" rtl="0" fontAlgn="base">
        <a:spcBef>
          <a:spcPct val="0"/>
        </a:spcBef>
        <a:spcAft>
          <a:spcPct val="0"/>
        </a:spcAft>
        <a:defRPr sz="3600" kern="1200">
          <a:solidFill>
            <a:srgbClr val="000000"/>
          </a:solidFill>
          <a:latin typeface="+mj-lt"/>
          <a:ea typeface="+mj-ea"/>
          <a:cs typeface="+mj-cs"/>
        </a:defRPr>
      </a:lvl1pPr>
      <a:lvl2pPr algn="l" rtl="0" fontAlgn="base">
        <a:spcBef>
          <a:spcPct val="0"/>
        </a:spcBef>
        <a:spcAft>
          <a:spcPct val="0"/>
        </a:spcAft>
        <a:defRPr sz="3600">
          <a:solidFill>
            <a:srgbClr val="000000"/>
          </a:solidFill>
          <a:latin typeface="Gill Sans MT" panose="020B0502020104020203" pitchFamily="34" charset="0"/>
        </a:defRPr>
      </a:lvl2pPr>
      <a:lvl3pPr algn="l" rtl="0" fontAlgn="base">
        <a:spcBef>
          <a:spcPct val="0"/>
        </a:spcBef>
        <a:spcAft>
          <a:spcPct val="0"/>
        </a:spcAft>
        <a:defRPr sz="3600">
          <a:solidFill>
            <a:srgbClr val="000000"/>
          </a:solidFill>
          <a:latin typeface="Gill Sans MT" panose="020B0502020104020203" pitchFamily="34" charset="0"/>
        </a:defRPr>
      </a:lvl3pPr>
      <a:lvl4pPr algn="l" rtl="0" fontAlgn="base">
        <a:spcBef>
          <a:spcPct val="0"/>
        </a:spcBef>
        <a:spcAft>
          <a:spcPct val="0"/>
        </a:spcAft>
        <a:defRPr sz="3600">
          <a:solidFill>
            <a:srgbClr val="000000"/>
          </a:solidFill>
          <a:latin typeface="Gill Sans MT" panose="020B0502020104020203" pitchFamily="34" charset="0"/>
        </a:defRPr>
      </a:lvl4pPr>
      <a:lvl5pPr algn="l" rtl="0" fontAlgn="base">
        <a:spcBef>
          <a:spcPct val="0"/>
        </a:spcBef>
        <a:spcAft>
          <a:spcPct val="0"/>
        </a:spcAft>
        <a:defRPr sz="3600">
          <a:solidFill>
            <a:srgbClr val="000000"/>
          </a:solidFill>
          <a:latin typeface="Gill Sans MT" panose="020B0502020104020203" pitchFamily="34" charset="0"/>
        </a:defRPr>
      </a:lvl5pPr>
      <a:lvl6pPr marL="457200" algn="l" rtl="0" fontAlgn="base">
        <a:spcBef>
          <a:spcPct val="0"/>
        </a:spcBef>
        <a:spcAft>
          <a:spcPct val="0"/>
        </a:spcAft>
        <a:defRPr sz="3600">
          <a:solidFill>
            <a:srgbClr val="000000"/>
          </a:solidFill>
          <a:latin typeface="Gill Sans MT" panose="020B0502020104020203" pitchFamily="34" charset="0"/>
        </a:defRPr>
      </a:lvl6pPr>
      <a:lvl7pPr marL="914400" algn="l" rtl="0" fontAlgn="base">
        <a:spcBef>
          <a:spcPct val="0"/>
        </a:spcBef>
        <a:spcAft>
          <a:spcPct val="0"/>
        </a:spcAft>
        <a:defRPr sz="3600">
          <a:solidFill>
            <a:srgbClr val="000000"/>
          </a:solidFill>
          <a:latin typeface="Gill Sans MT" panose="020B0502020104020203" pitchFamily="34" charset="0"/>
        </a:defRPr>
      </a:lvl7pPr>
      <a:lvl8pPr marL="1371600" algn="l" rtl="0" fontAlgn="base">
        <a:spcBef>
          <a:spcPct val="0"/>
        </a:spcBef>
        <a:spcAft>
          <a:spcPct val="0"/>
        </a:spcAft>
        <a:defRPr sz="3600">
          <a:solidFill>
            <a:srgbClr val="000000"/>
          </a:solidFill>
          <a:latin typeface="Gill Sans MT" panose="020B0502020104020203" pitchFamily="34" charset="0"/>
        </a:defRPr>
      </a:lvl8pPr>
      <a:lvl9pPr marL="1828800" algn="l" rtl="0" fontAlgn="base">
        <a:spcBef>
          <a:spcPct val="0"/>
        </a:spcBef>
        <a:spcAft>
          <a:spcPct val="0"/>
        </a:spcAft>
        <a:defRPr sz="3600">
          <a:solidFill>
            <a:srgbClr val="000000"/>
          </a:solidFill>
          <a:latin typeface="Gill Sans MT" panose="020B0502020104020203" pitchFamily="34" charset="0"/>
        </a:defRPr>
      </a:lvl9pPr>
    </p:titleStyle>
    <p:bodyStyle>
      <a:lvl1pPr marL="342900" indent="-342900" algn="l" rtl="0" fontAlgn="base">
        <a:spcBef>
          <a:spcPct val="20000"/>
        </a:spcBef>
        <a:spcAft>
          <a:spcPct val="0"/>
        </a:spcAft>
        <a:buClr>
          <a:schemeClr val="tx1"/>
        </a:buClr>
        <a:buChar char="•"/>
        <a:defRPr sz="2800" kern="1200">
          <a:solidFill>
            <a:srgbClr val="000000"/>
          </a:solidFill>
          <a:latin typeface="+mn-lt"/>
          <a:ea typeface="+mn-ea"/>
          <a:cs typeface="+mn-cs"/>
        </a:defRPr>
      </a:lvl1pPr>
      <a:lvl2pPr marL="742950" indent="-285750" algn="l" rtl="0" fontAlgn="base">
        <a:spcBef>
          <a:spcPct val="20000"/>
        </a:spcBef>
        <a:spcAft>
          <a:spcPct val="0"/>
        </a:spcAft>
        <a:buClr>
          <a:schemeClr val="tx1"/>
        </a:buClr>
        <a:buChar char="•"/>
        <a:defRPr sz="2600" kern="1200">
          <a:solidFill>
            <a:srgbClr val="000000"/>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rgbClr val="000000"/>
          </a:solidFill>
          <a:latin typeface="+mn-lt"/>
          <a:ea typeface="+mn-ea"/>
          <a:cs typeface="+mn-cs"/>
        </a:defRPr>
      </a:lvl3pPr>
      <a:lvl4pPr marL="1600200" indent="-228600" algn="l" rtl="0" fontAlgn="base">
        <a:spcBef>
          <a:spcPct val="20000"/>
        </a:spcBef>
        <a:spcAft>
          <a:spcPct val="0"/>
        </a:spcAft>
        <a:buClr>
          <a:schemeClr val="tx1"/>
        </a:buClr>
        <a:buChar char="•"/>
        <a:defRPr sz="2000" kern="1200">
          <a:solidFill>
            <a:srgbClr val="000000"/>
          </a:solidFill>
          <a:latin typeface="+mn-lt"/>
          <a:ea typeface="+mn-ea"/>
          <a:cs typeface="+mn-cs"/>
        </a:defRPr>
      </a:lvl4pPr>
      <a:lvl5pPr marL="2057400" indent="-228600" algn="l" rtl="0" fontAlgn="base">
        <a:spcBef>
          <a:spcPct val="20000"/>
        </a:spcBef>
        <a:spcAft>
          <a:spcPct val="0"/>
        </a:spcAft>
        <a:buClr>
          <a:schemeClr val="tx1"/>
        </a:buClr>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Image:Carter_woodson.jp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images.google.com/imgres?imgurl=http://www.danaroc.com/images/bessiecoleman.jpg&amp;imgrefurl=http://www.danaroc.com/guests_madelinemccray_050806.html&amp;h=439&amp;w=300&amp;sz=39&amp;hl=en&amp;start=8&amp;tbnid=gVsbgPKonsv3uM:&amp;tbnh=127&amp;tbnw=87&amp;prev=/images%3Fq%3Dbessie%2Bcoleman%26gbv%3D2%26hl%3Den%26safe%3Dactive%26sa%3DX" TargetMode="External"/><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images.google.com/imgres?imgurl=http://www.troychromatics.org/about/TCCGallery/C01%2520Marian%2520Anderson.jpg&amp;imgrefurl=http://www.troychromatics.org/about/TCCGallery/TroyChromaticConcerts.htm&amp;h=427&amp;w=320&amp;sz=15&amp;hl=en&amp;start=16&amp;tbnid=5RCF_UDTiMSp-M:&amp;tbnh=126&amp;tbnw=94&amp;prev=/images%3Fq%3Dmarian%2Banderson%26gbv%3D2%26hl%3Den%26safe%3Dactive%26sa%3DG"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hyperlink" Target="http://www.uis.edu/multiculturalstudentaffairs/Still1.gif" TargetMode="External"/><Relationship Id="rId3" Type="http://schemas.openxmlformats.org/officeDocument/2006/relationships/image" Target="../media/image7.jpe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images.google.com/imgres?imgurl=http://cache.eb.com/eb/image%3Fid%3D62011%26rendTypeId%3D4&amp;imgrefurl=http://www.britannica.com/eb/art/print%3Fid%3D52217%26articleTypeId%3D0&amp;h=300&amp;w=251&amp;sz=7&amp;hl=en&amp;start=5&amp;tbnid=fNgJcU4958DdVM:&amp;tbnh=116&amp;tbnw=97&amp;prev=/images%3Fq%3Daaron%2Bdouglas%2Bpainter%26gbv%3D2%26hl%3Den%26safe%3Dactive" TargetMode="External"/><Relationship Id="rId5" Type="http://schemas.openxmlformats.org/officeDocument/2006/relationships/image" Target="../media/image8.jpeg"/><Relationship Id="rId4" Type="http://schemas.openxmlformats.org/officeDocument/2006/relationships/hyperlink" Target="http://www.mayaangelou.com/ShortBio.html" TargetMode="External"/><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images.google.com/imgres?imgurl=http://imagecache2.allposters.com/images/pic/TEL/2267~Louis-Armstrong-Posters.jpg&amp;imgrefurl=http://www.allposters.com/-sp/Louis-Armstrong-Posters_i389853_.htm&amp;h=319&amp;w=400&amp;sz=33&amp;hl=en&amp;start=1&amp;tbnid=8eztCH_SsSPTFM:&amp;tbnh=99&amp;tbnw=124&amp;prev=/images%3Fq%3Dlouis%2Barmstrong%26gbv%3D2%26svnum%3D10%26hl%3Den%26safe%3Dactive" TargetMode="External"/><Relationship Id="rId7" Type="http://schemas.openxmlformats.org/officeDocument/2006/relationships/hyperlink" Target="http://images.google.com/imgres?imgurl=http://www.soulbot.com/images/BerryGordy1.jpg&amp;imgrefurl=http://www.soulbot.com/Berry%2520Gordy.htm&amp;h=245&amp;w=239&amp;sz=8&amp;hl=en&amp;start=14&amp;tbnid=NsPbVphmFJ9gbM:&amp;tbnh=110&amp;tbnw=107&amp;prev=/images%3Fq%3Dberry%2Bgordy%26gbv%3D2%26svnum%3D10%26hl%3Den%26safe%3Dactiv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images.google.com/imgres?imgurl=http://arted.osu.edu/160/images/50rnr/berry_pf.jpg&amp;imgrefurl=http://arted.osu.edu/160/06_Berry.php&amp;h=330&amp;w=301&amp;sz=34&amp;hl=en&amp;start=3&amp;tbnid=g5vms2nvXaZQYM:&amp;tbnh=119&amp;tbnw=109&amp;prev=/images%3Fq%3Dchuck%2Bberry%26gbv%3D2%26svnum%3D10%26hl%3Den%26safe%3Dactive" TargetMode="External"/><Relationship Id="rId10" Type="http://schemas.openxmlformats.org/officeDocument/2006/relationships/image" Target="../media/image14.jpeg"/><Relationship Id="rId4" Type="http://schemas.openxmlformats.org/officeDocument/2006/relationships/image" Target="../media/image11.jpeg"/><Relationship Id="rId9" Type="http://schemas.openxmlformats.org/officeDocument/2006/relationships/hyperlink" Target="http://images.google.com/imgres?imgurl=http://daz.com/img/00/00/00/3304.jpg&amp;imgrefurl=http://daz.com/artists/billie%2520holiday.html&amp;h=1024&amp;w=1001&amp;sz=116&amp;hl=en&amp;start=9&amp;tbnid=nz8EWiqZS5D7bM:&amp;tbnh=150&amp;tbnw=147&amp;prev=/images%3Fq%3Dbilly%2Bholiday%26gbv%3D2%26svnum%3D10%26hl%3Den%26safe%3Dactiv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Image:Oprah_Winfrey_%282004%29.jpg" TargetMode="External"/><Relationship Id="rId7"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hyperlink" Target="http://en.wikipedia.org/wiki/Image:BillCosby.jpg" TargetMode="Externa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FC88723-79E8-87B0-43E4-862D7B15D23C}"/>
              </a:ext>
            </a:extLst>
          </p:cNvPr>
          <p:cNvSpPr>
            <a:spLocks noGrp="1" noChangeArrowheads="1"/>
          </p:cNvSpPr>
          <p:nvPr>
            <p:ph type="ctrTitle"/>
          </p:nvPr>
        </p:nvSpPr>
        <p:spPr>
          <a:xfrm>
            <a:off x="685800" y="152400"/>
            <a:ext cx="7772400" cy="1676400"/>
          </a:xfrm>
        </p:spPr>
        <p:txBody>
          <a:bodyPr/>
          <a:lstStyle/>
          <a:p>
            <a:r>
              <a:rPr lang="en-US" altLang="en-US"/>
              <a:t>Black History Month </a:t>
            </a:r>
            <a:br>
              <a:rPr lang="en-US" altLang="en-US"/>
            </a:br>
            <a:r>
              <a:rPr lang="en-US" altLang="en-US"/>
              <a:t>2008</a:t>
            </a:r>
          </a:p>
        </p:txBody>
      </p:sp>
      <p:sp>
        <p:nvSpPr>
          <p:cNvPr id="2051" name="Rectangle 3">
            <a:extLst>
              <a:ext uri="{FF2B5EF4-FFF2-40B4-BE49-F238E27FC236}">
                <a16:creationId xmlns:a16="http://schemas.microsoft.com/office/drawing/2014/main" id="{181FFE69-E1CD-5990-599D-C362D6D700E8}"/>
              </a:ext>
            </a:extLst>
          </p:cNvPr>
          <p:cNvSpPr>
            <a:spLocks noGrp="1" noChangeArrowheads="1"/>
          </p:cNvSpPr>
          <p:nvPr>
            <p:ph type="subTitle" idx="1"/>
          </p:nvPr>
        </p:nvSpPr>
        <p:spPr>
          <a:xfrm>
            <a:off x="1524000" y="3352800"/>
            <a:ext cx="6400800" cy="914400"/>
          </a:xfrm>
        </p:spPr>
        <p:txBody>
          <a:bodyPr/>
          <a:lstStyle/>
          <a:p>
            <a:pPr>
              <a:lnSpc>
                <a:spcPct val="80000"/>
              </a:lnSpc>
            </a:pPr>
            <a:r>
              <a:rPr lang="en-US" altLang="en-US" sz="3600"/>
              <a:t>Mr. Clutter</a:t>
            </a:r>
          </a:p>
          <a:p>
            <a:pPr>
              <a:lnSpc>
                <a:spcPct val="80000"/>
              </a:lnSpc>
            </a:pPr>
            <a:r>
              <a:rPr lang="en-US" altLang="en-US" sz="2000"/>
              <a:t>VMS Library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62348C5-5313-DCE9-9DDC-1E46DF1A5E4C}"/>
              </a:ext>
            </a:extLst>
          </p:cNvPr>
          <p:cNvSpPr>
            <a:spLocks noGrp="1"/>
          </p:cNvSpPr>
          <p:nvPr>
            <p:ph type="dt" sz="half" idx="10"/>
          </p:nvPr>
        </p:nvSpPr>
        <p:spPr/>
        <p:txBody>
          <a:bodyPr/>
          <a:lstStyle/>
          <a:p>
            <a:fld id="{8D322034-A943-4921-AFE9-B564F38F3A61}" type="datetime1">
              <a:rPr lang="en-US" altLang="en-US"/>
              <a:pPr/>
              <a:t>6/6/2023</a:t>
            </a:fld>
            <a:endParaRPr lang="en-US" altLang="en-US"/>
          </a:p>
        </p:txBody>
      </p:sp>
      <p:sp>
        <p:nvSpPr>
          <p:cNvPr id="3" name="Slide Number Placeholder 5">
            <a:extLst>
              <a:ext uri="{FF2B5EF4-FFF2-40B4-BE49-F238E27FC236}">
                <a16:creationId xmlns:a16="http://schemas.microsoft.com/office/drawing/2014/main" id="{E72DDF89-C8FE-35FB-3478-B74777C6F8CD}"/>
              </a:ext>
            </a:extLst>
          </p:cNvPr>
          <p:cNvSpPr>
            <a:spLocks noGrp="1"/>
          </p:cNvSpPr>
          <p:nvPr>
            <p:ph type="sldNum" sz="quarter" idx="12"/>
          </p:nvPr>
        </p:nvSpPr>
        <p:spPr/>
        <p:txBody>
          <a:bodyPr/>
          <a:lstStyle/>
          <a:p>
            <a:fld id="{FFF42B82-A3EE-47D1-988F-4BD5E60EA3D4}" type="slidenum">
              <a:rPr lang="en-US" altLang="en-US"/>
              <a:pPr/>
              <a:t>2</a:t>
            </a:fld>
            <a:endParaRPr lang="en-US" altLang="en-US"/>
          </a:p>
        </p:txBody>
      </p:sp>
      <p:sp>
        <p:nvSpPr>
          <p:cNvPr id="3074" name="Rectangle 2">
            <a:extLst>
              <a:ext uri="{FF2B5EF4-FFF2-40B4-BE49-F238E27FC236}">
                <a16:creationId xmlns:a16="http://schemas.microsoft.com/office/drawing/2014/main" id="{12F34EA8-5F01-67F7-CCB3-31008A2375DC}"/>
              </a:ext>
            </a:extLst>
          </p:cNvPr>
          <p:cNvSpPr>
            <a:spLocks noGrp="1" noChangeArrowheads="1"/>
          </p:cNvSpPr>
          <p:nvPr>
            <p:ph type="title"/>
          </p:nvPr>
        </p:nvSpPr>
        <p:spPr>
          <a:xfrm>
            <a:off x="533400" y="76200"/>
            <a:ext cx="6705600" cy="1066800"/>
          </a:xfrm>
        </p:spPr>
        <p:txBody>
          <a:bodyPr/>
          <a:lstStyle/>
          <a:p>
            <a:r>
              <a:rPr lang="en-US" altLang="en-US"/>
              <a:t>Introduction</a:t>
            </a:r>
          </a:p>
        </p:txBody>
      </p:sp>
      <p:sp>
        <p:nvSpPr>
          <p:cNvPr id="3075" name="Rectangle 3">
            <a:extLst>
              <a:ext uri="{FF2B5EF4-FFF2-40B4-BE49-F238E27FC236}">
                <a16:creationId xmlns:a16="http://schemas.microsoft.com/office/drawing/2014/main" id="{4CFD4B46-22B0-A29D-3506-CBAED365B4B8}"/>
              </a:ext>
            </a:extLst>
          </p:cNvPr>
          <p:cNvSpPr>
            <a:spLocks noGrp="1" noChangeArrowheads="1"/>
          </p:cNvSpPr>
          <p:nvPr>
            <p:ph type="body" idx="1"/>
          </p:nvPr>
        </p:nvSpPr>
        <p:spPr>
          <a:xfrm>
            <a:off x="0" y="1219200"/>
            <a:ext cx="8229600" cy="4724400"/>
          </a:xfrm>
        </p:spPr>
        <p:txBody>
          <a:bodyPr/>
          <a:lstStyle/>
          <a:p>
            <a:pPr>
              <a:buFontTx/>
              <a:buNone/>
            </a:pPr>
            <a:endParaRPr lang="en-US" altLang="en-US" sz="2000"/>
          </a:p>
          <a:p>
            <a:pPr>
              <a:buFontTx/>
              <a:buNone/>
            </a:pPr>
            <a:endParaRPr lang="en-US" altLang="en-US"/>
          </a:p>
        </p:txBody>
      </p:sp>
      <p:sp>
        <p:nvSpPr>
          <p:cNvPr id="3076" name="Rectangle 4">
            <a:extLst>
              <a:ext uri="{FF2B5EF4-FFF2-40B4-BE49-F238E27FC236}">
                <a16:creationId xmlns:a16="http://schemas.microsoft.com/office/drawing/2014/main" id="{21D77D73-2A26-B28F-A3D8-0B93BE66C8DE}"/>
              </a:ext>
            </a:extLst>
          </p:cNvPr>
          <p:cNvSpPr>
            <a:spLocks noChangeArrowheads="1"/>
          </p:cNvSpPr>
          <p:nvPr/>
        </p:nvSpPr>
        <p:spPr bwMode="auto">
          <a:xfrm>
            <a:off x="533400" y="1295400"/>
            <a:ext cx="181927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a:t>►</a:t>
            </a:r>
            <a:r>
              <a:rPr lang="en-US" altLang="en-US" b="1"/>
              <a:t>Carter G. Woodson </a:t>
            </a:r>
            <a:r>
              <a:rPr lang="en-US" altLang="en-US"/>
              <a:t>was an African American historian, author, journalist and </a:t>
            </a:r>
          </a:p>
          <a:p>
            <a:r>
              <a:rPr lang="en-US" altLang="en-US"/>
              <a:t>the Founder of Black History Month. He is considered the first to conduct a </a:t>
            </a:r>
          </a:p>
          <a:p>
            <a:r>
              <a:rPr lang="en-US" altLang="en-US"/>
              <a:t>scholarly effort to popularize the value of Black History. He recognized and acted </a:t>
            </a:r>
          </a:p>
          <a:p>
            <a:r>
              <a:rPr lang="en-US" altLang="en-US"/>
              <a:t>upon the importance of a people having an awareness and knowledge of their </a:t>
            </a:r>
          </a:p>
          <a:p>
            <a:r>
              <a:rPr lang="en-US" altLang="en-US"/>
              <a:t>contributions to humanity and left behind an impressive legacy. He was a member </a:t>
            </a:r>
          </a:p>
          <a:p>
            <a:r>
              <a:rPr lang="en-US" altLang="en-US"/>
              <a:t>of the first black fraternity </a:t>
            </a:r>
            <a:r>
              <a:rPr lang="en-US" altLang="en-US" b="1"/>
              <a:t>Sigma Pi Phi</a:t>
            </a:r>
            <a:r>
              <a:rPr lang="en-US" altLang="en-US"/>
              <a:t> and a member of </a:t>
            </a:r>
            <a:r>
              <a:rPr lang="en-US" altLang="en-US" b="1"/>
              <a:t>Omega Psi Phi</a:t>
            </a:r>
            <a:r>
              <a:rPr lang="en-US" altLang="en-US"/>
              <a:t> as well.</a:t>
            </a:r>
          </a:p>
        </p:txBody>
      </p:sp>
      <p:pic>
        <p:nvPicPr>
          <p:cNvPr id="3088" name="Picture 16" descr="Carter Woodson biographical cartoon by Charles Alston, 1943">
            <a:hlinkClick r:id="rId3" tooltip="Carter Woodson biographical cartoon by Charles Alston, 1943"/>
            <a:extLst>
              <a:ext uri="{FF2B5EF4-FFF2-40B4-BE49-F238E27FC236}">
                <a16:creationId xmlns:a16="http://schemas.microsoft.com/office/drawing/2014/main" id="{F1226A7C-44D9-6F8D-896F-1E7B675FBD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124200"/>
            <a:ext cx="1752600" cy="1720850"/>
          </a:xfrm>
          <a:prstGeom prst="rect">
            <a:avLst/>
          </a:prstGeom>
          <a:noFill/>
          <a:extLst>
            <a:ext uri="{909E8E84-426E-40DD-AFC4-6F175D3DCCD1}">
              <a14:hiddenFill xmlns:a14="http://schemas.microsoft.com/office/drawing/2010/main">
                <a:solidFill>
                  <a:srgbClr val="FFFFFF"/>
                </a:solidFill>
              </a14:hiddenFill>
            </a:ext>
          </a:extLst>
        </p:spPr>
      </p:pic>
      <p:sp>
        <p:nvSpPr>
          <p:cNvPr id="3089" name="Rectangle 17">
            <a:extLst>
              <a:ext uri="{FF2B5EF4-FFF2-40B4-BE49-F238E27FC236}">
                <a16:creationId xmlns:a16="http://schemas.microsoft.com/office/drawing/2014/main" id="{16E19486-F564-1424-0128-3F26A2F788B6}"/>
              </a:ext>
            </a:extLst>
          </p:cNvPr>
          <p:cNvSpPr>
            <a:spLocks noChangeArrowheads="1"/>
          </p:cNvSpPr>
          <p:nvPr/>
        </p:nvSpPr>
        <p:spPr bwMode="auto">
          <a:xfrm>
            <a:off x="685800" y="5105400"/>
            <a:ext cx="571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000000"/>
                </a:solidFill>
              </a:rPr>
              <a:t>►</a:t>
            </a:r>
            <a:r>
              <a:rPr lang="en-US" altLang="en-US" b="1">
                <a:solidFill>
                  <a:srgbClr val="000000"/>
                </a:solidFill>
              </a:rPr>
              <a:t>1926</a:t>
            </a:r>
            <a:r>
              <a:rPr lang="en-US" altLang="en-US">
                <a:solidFill>
                  <a:srgbClr val="000000"/>
                </a:solidFill>
              </a:rPr>
              <a:t> - began as Black History Week</a:t>
            </a:r>
          </a:p>
          <a:p>
            <a:r>
              <a:rPr lang="en-US" altLang="en-US">
                <a:solidFill>
                  <a:srgbClr val="000000"/>
                </a:solidFill>
              </a:rPr>
              <a:t>►</a:t>
            </a:r>
            <a:r>
              <a:rPr lang="en-US" altLang="en-US" b="1">
                <a:solidFill>
                  <a:srgbClr val="000000"/>
                </a:solidFill>
              </a:rPr>
              <a:t>1976</a:t>
            </a:r>
            <a:r>
              <a:rPr lang="en-US" altLang="en-US">
                <a:solidFill>
                  <a:srgbClr val="000000"/>
                </a:solidFill>
              </a:rPr>
              <a:t> - established as Black History Month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CDC68E2-CE1F-3D86-DE94-844FD44682D5}"/>
              </a:ext>
            </a:extLst>
          </p:cNvPr>
          <p:cNvSpPr>
            <a:spLocks noGrp="1"/>
          </p:cNvSpPr>
          <p:nvPr>
            <p:ph type="dt" sz="half" idx="10"/>
          </p:nvPr>
        </p:nvSpPr>
        <p:spPr/>
        <p:txBody>
          <a:bodyPr/>
          <a:lstStyle/>
          <a:p>
            <a:fld id="{0EDFE728-6995-471F-BDAC-F51F9D73D001}" type="datetime1">
              <a:rPr lang="en-US" altLang="en-US"/>
              <a:pPr/>
              <a:t>6/6/2023</a:t>
            </a:fld>
            <a:endParaRPr lang="en-US" altLang="en-US"/>
          </a:p>
        </p:txBody>
      </p:sp>
      <p:sp>
        <p:nvSpPr>
          <p:cNvPr id="3" name="Slide Number Placeholder 5">
            <a:extLst>
              <a:ext uri="{FF2B5EF4-FFF2-40B4-BE49-F238E27FC236}">
                <a16:creationId xmlns:a16="http://schemas.microsoft.com/office/drawing/2014/main" id="{DBC35C24-32FB-0D2A-3C3B-1D59FD2C41C6}"/>
              </a:ext>
            </a:extLst>
          </p:cNvPr>
          <p:cNvSpPr>
            <a:spLocks noGrp="1"/>
          </p:cNvSpPr>
          <p:nvPr>
            <p:ph type="sldNum" sz="quarter" idx="12"/>
          </p:nvPr>
        </p:nvSpPr>
        <p:spPr/>
        <p:txBody>
          <a:bodyPr/>
          <a:lstStyle/>
          <a:p>
            <a:fld id="{C2F3683B-7871-41E3-94FB-8307DF9E617F}" type="slidenum">
              <a:rPr lang="en-US" altLang="en-US"/>
              <a:pPr/>
              <a:t>3</a:t>
            </a:fld>
            <a:endParaRPr lang="en-US" altLang="en-US"/>
          </a:p>
        </p:txBody>
      </p:sp>
      <p:sp>
        <p:nvSpPr>
          <p:cNvPr id="4098" name="Rectangle 2">
            <a:extLst>
              <a:ext uri="{FF2B5EF4-FFF2-40B4-BE49-F238E27FC236}">
                <a16:creationId xmlns:a16="http://schemas.microsoft.com/office/drawing/2014/main" id="{7393AEC8-7967-8B69-F219-7C177E7C1E54}"/>
              </a:ext>
            </a:extLst>
          </p:cNvPr>
          <p:cNvSpPr>
            <a:spLocks noGrp="1" noChangeArrowheads="1"/>
          </p:cNvSpPr>
          <p:nvPr>
            <p:ph type="title"/>
          </p:nvPr>
        </p:nvSpPr>
        <p:spPr/>
        <p:txBody>
          <a:bodyPr/>
          <a:lstStyle/>
          <a:p>
            <a:r>
              <a:rPr lang="en-US" altLang="en-US"/>
              <a:t>Famous Black Women</a:t>
            </a:r>
          </a:p>
        </p:txBody>
      </p:sp>
      <p:sp>
        <p:nvSpPr>
          <p:cNvPr id="4099" name="Rectangle 3">
            <a:extLst>
              <a:ext uri="{FF2B5EF4-FFF2-40B4-BE49-F238E27FC236}">
                <a16:creationId xmlns:a16="http://schemas.microsoft.com/office/drawing/2014/main" id="{D9012FA9-78E5-603A-9A17-6425F0863924}"/>
              </a:ext>
            </a:extLst>
          </p:cNvPr>
          <p:cNvSpPr>
            <a:spLocks noGrp="1" noChangeArrowheads="1"/>
          </p:cNvSpPr>
          <p:nvPr>
            <p:ph type="body" idx="1"/>
          </p:nvPr>
        </p:nvSpPr>
        <p:spPr>
          <a:xfrm>
            <a:off x="457200" y="1219200"/>
            <a:ext cx="8229600" cy="5334000"/>
          </a:xfrm>
        </p:spPr>
        <p:txBody>
          <a:bodyPr/>
          <a:lstStyle/>
          <a:p>
            <a:pPr>
              <a:lnSpc>
                <a:spcPct val="80000"/>
              </a:lnSpc>
              <a:buFontTx/>
              <a:buNone/>
            </a:pPr>
            <a:r>
              <a:rPr lang="en-US" altLang="en-US" sz="1600" b="1">
                <a:latin typeface="Arial" panose="020B0604020202020204" pitchFamily="34" charset="0"/>
              </a:rPr>
              <a:t>Bessie Coleman:</a:t>
            </a:r>
            <a:r>
              <a:rPr lang="en-US" altLang="en-US" sz="1600">
                <a:latin typeface="Arial" panose="020B0604020202020204" pitchFamily="34" charset="0"/>
              </a:rPr>
              <a:t> </a:t>
            </a:r>
          </a:p>
          <a:p>
            <a:pPr>
              <a:lnSpc>
                <a:spcPct val="80000"/>
              </a:lnSpc>
              <a:buFontTx/>
              <a:buNone/>
            </a:pPr>
            <a:r>
              <a:rPr lang="en-US" altLang="en-US" sz="1600">
                <a:latin typeface="Arial" panose="020B0604020202020204" pitchFamily="34" charset="0"/>
              </a:rPr>
              <a:t>		</a:t>
            </a:r>
            <a:r>
              <a:rPr lang="en-US" altLang="en-US" sz="1600">
                <a:latin typeface="Arial" panose="020B0604020202020204" pitchFamily="34" charset="0"/>
                <a:cs typeface="Times New Roman" panose="02020603050405020304" pitchFamily="18" charset="0"/>
              </a:rPr>
              <a:t>►</a:t>
            </a:r>
            <a:r>
              <a:rPr lang="en-US" altLang="en-US" sz="1600" b="1">
                <a:latin typeface="Arial" panose="020B0604020202020204" pitchFamily="34" charset="0"/>
              </a:rPr>
              <a:t>1893 - 1926</a:t>
            </a:r>
            <a:r>
              <a:rPr lang="en-US" altLang="en-US" sz="1600">
                <a:latin typeface="Arial" panose="020B0604020202020204" pitchFamily="34" charset="0"/>
              </a:rPr>
              <a:t> </a:t>
            </a:r>
          </a:p>
          <a:p>
            <a:pPr>
              <a:lnSpc>
                <a:spcPct val="80000"/>
              </a:lnSpc>
              <a:buFontTx/>
              <a:buNone/>
            </a:pPr>
            <a:r>
              <a:rPr lang="en-US" altLang="en-US" sz="1600">
                <a:latin typeface="Arial" panose="020B0604020202020204" pitchFamily="34" charset="0"/>
              </a:rPr>
              <a:t> 		</a:t>
            </a:r>
            <a:r>
              <a:rPr lang="en-US" altLang="en-US" sz="1600">
                <a:latin typeface="Arial" panose="020B0604020202020204" pitchFamily="34" charset="0"/>
                <a:cs typeface="Times New Roman" panose="02020603050405020304" pitchFamily="18" charset="0"/>
              </a:rPr>
              <a:t>►</a:t>
            </a:r>
            <a:r>
              <a:rPr lang="en-US" altLang="en-US" sz="1600" b="1">
                <a:latin typeface="Arial" panose="020B0604020202020204" pitchFamily="34" charset="0"/>
              </a:rPr>
              <a:t>First Black women pilot 1921</a:t>
            </a:r>
            <a:endParaRPr lang="en-US" altLang="en-US" sz="1600">
              <a:latin typeface="Arial" panose="020B0604020202020204" pitchFamily="34" charset="0"/>
            </a:endParaRPr>
          </a:p>
          <a:p>
            <a:pPr lvl="1">
              <a:lnSpc>
                <a:spcPct val="80000"/>
              </a:lnSpc>
              <a:buFontTx/>
              <a:buNone/>
            </a:pPr>
            <a:endParaRPr lang="en-US" altLang="en-US" sz="1600" b="1">
              <a:latin typeface="Arial" panose="020B0604020202020204" pitchFamily="34" charset="0"/>
            </a:endParaRPr>
          </a:p>
          <a:p>
            <a:pPr lvl="1">
              <a:lnSpc>
                <a:spcPct val="80000"/>
              </a:lnSpc>
              <a:buFontTx/>
              <a:buNone/>
            </a:pPr>
            <a:endParaRPr lang="en-US" altLang="en-US" sz="1600" b="1">
              <a:latin typeface="Arial" panose="020B0604020202020204" pitchFamily="34" charset="0"/>
            </a:endParaRPr>
          </a:p>
          <a:p>
            <a:pPr lvl="1">
              <a:lnSpc>
                <a:spcPct val="80000"/>
              </a:lnSpc>
              <a:buFontTx/>
              <a:buNone/>
            </a:pPr>
            <a:endParaRPr lang="en-US" altLang="en-US" sz="1600" b="1">
              <a:latin typeface="Arial" panose="020B0604020202020204" pitchFamily="34" charset="0"/>
            </a:endParaRPr>
          </a:p>
          <a:p>
            <a:pPr>
              <a:lnSpc>
                <a:spcPct val="80000"/>
              </a:lnSpc>
              <a:buFontTx/>
              <a:buNone/>
            </a:pPr>
            <a:r>
              <a:rPr lang="en-US" altLang="en-US" sz="1600" b="1">
                <a:latin typeface="Arial" panose="020B0604020202020204" pitchFamily="34" charset="0"/>
              </a:rPr>
              <a:t>Wilma Rudolph:</a:t>
            </a:r>
          </a:p>
          <a:p>
            <a:pPr>
              <a:lnSpc>
                <a:spcPct val="80000"/>
              </a:lnSpc>
              <a:buFontTx/>
              <a:buNone/>
            </a:pPr>
            <a:r>
              <a:rPr lang="en-US" altLang="en-US" sz="1600">
                <a:latin typeface="Arial" panose="020B0604020202020204" pitchFamily="34" charset="0"/>
              </a:rPr>
              <a:t>		 </a:t>
            </a:r>
            <a:r>
              <a:rPr lang="en-US" altLang="en-US" sz="1600">
                <a:latin typeface="Arial" panose="020B0604020202020204" pitchFamily="34" charset="0"/>
                <a:cs typeface="Times New Roman" panose="02020603050405020304" pitchFamily="18" charset="0"/>
              </a:rPr>
              <a:t>►</a:t>
            </a:r>
            <a:r>
              <a:rPr lang="en-US" altLang="en-US" sz="1600">
                <a:latin typeface="Arial" panose="020B0604020202020204" pitchFamily="34" charset="0"/>
              </a:rPr>
              <a:t>1940 - 1994 </a:t>
            </a:r>
          </a:p>
          <a:p>
            <a:pPr>
              <a:lnSpc>
                <a:spcPct val="80000"/>
              </a:lnSpc>
              <a:buFontTx/>
              <a:buNone/>
            </a:pPr>
            <a:r>
              <a:rPr lang="en-US" altLang="en-US" sz="1600">
                <a:latin typeface="Arial" panose="020B0604020202020204" pitchFamily="34" charset="0"/>
              </a:rPr>
              <a:t>		 </a:t>
            </a:r>
            <a:r>
              <a:rPr lang="en-US" altLang="en-US" sz="1600">
                <a:latin typeface="Arial" panose="020B0604020202020204" pitchFamily="34" charset="0"/>
                <a:cs typeface="Times New Roman" panose="02020603050405020304" pitchFamily="18" charset="0"/>
              </a:rPr>
              <a:t>►</a:t>
            </a:r>
            <a:r>
              <a:rPr lang="en-US" altLang="en-US" sz="1600">
                <a:latin typeface="Arial" panose="020B0604020202020204" pitchFamily="34" charset="0"/>
              </a:rPr>
              <a:t>First American women to win 3 gold medals (1960)</a:t>
            </a:r>
          </a:p>
          <a:p>
            <a:pPr>
              <a:lnSpc>
                <a:spcPct val="80000"/>
              </a:lnSpc>
              <a:buFontTx/>
              <a:buNone/>
            </a:pPr>
            <a:endParaRPr lang="en-US" altLang="en-US" sz="1600">
              <a:latin typeface="Arial" panose="020B0604020202020204" pitchFamily="34" charset="0"/>
            </a:endParaRPr>
          </a:p>
          <a:p>
            <a:pPr>
              <a:lnSpc>
                <a:spcPct val="80000"/>
              </a:lnSpc>
              <a:buFontTx/>
              <a:buNone/>
            </a:pPr>
            <a:endParaRPr lang="en-US" altLang="en-US" sz="1600">
              <a:latin typeface="Arial" panose="020B0604020202020204" pitchFamily="34" charset="0"/>
            </a:endParaRPr>
          </a:p>
          <a:p>
            <a:pPr>
              <a:lnSpc>
                <a:spcPct val="80000"/>
              </a:lnSpc>
              <a:buFontTx/>
              <a:buNone/>
            </a:pPr>
            <a:endParaRPr lang="en-US" altLang="en-US" sz="1600">
              <a:latin typeface="Arial" panose="020B0604020202020204" pitchFamily="34" charset="0"/>
            </a:endParaRPr>
          </a:p>
          <a:p>
            <a:pPr>
              <a:lnSpc>
                <a:spcPct val="80000"/>
              </a:lnSpc>
              <a:buFontTx/>
              <a:buNone/>
            </a:pPr>
            <a:endParaRPr lang="en-US" altLang="en-US" sz="1600">
              <a:latin typeface="Arial" panose="020B0604020202020204" pitchFamily="34" charset="0"/>
            </a:endParaRPr>
          </a:p>
          <a:p>
            <a:pPr>
              <a:lnSpc>
                <a:spcPct val="80000"/>
              </a:lnSpc>
              <a:buFontTx/>
              <a:buNone/>
            </a:pPr>
            <a:r>
              <a:rPr lang="en-US" altLang="en-US" sz="1600" b="1">
                <a:latin typeface="Arial" panose="020B0604020202020204" pitchFamily="34" charset="0"/>
              </a:rPr>
              <a:t>Marian Anderson:</a:t>
            </a:r>
          </a:p>
          <a:p>
            <a:pPr>
              <a:lnSpc>
                <a:spcPct val="80000"/>
              </a:lnSpc>
              <a:buFontTx/>
              <a:buNone/>
            </a:pPr>
            <a:r>
              <a:rPr lang="en-US" altLang="en-US" sz="1600">
                <a:latin typeface="Arial" panose="020B0604020202020204" pitchFamily="34" charset="0"/>
              </a:rPr>
              <a:t>		</a:t>
            </a:r>
            <a:r>
              <a:rPr lang="en-US" altLang="en-US" sz="1600">
                <a:latin typeface="Arial" panose="020B0604020202020204" pitchFamily="34" charset="0"/>
                <a:cs typeface="Times New Roman" panose="02020603050405020304" pitchFamily="18" charset="0"/>
              </a:rPr>
              <a:t>►1897 - 1993</a:t>
            </a:r>
          </a:p>
          <a:p>
            <a:pPr>
              <a:lnSpc>
                <a:spcPct val="80000"/>
              </a:lnSpc>
              <a:buFontTx/>
              <a:buNone/>
            </a:pPr>
            <a:r>
              <a:rPr lang="en-US" altLang="en-US" sz="1600">
                <a:latin typeface="Arial" panose="020B0604020202020204" pitchFamily="34" charset="0"/>
              </a:rPr>
              <a:t>		</a:t>
            </a:r>
            <a:r>
              <a:rPr lang="en-US" altLang="en-US" sz="1600">
                <a:latin typeface="Arial" panose="020B0604020202020204" pitchFamily="34" charset="0"/>
                <a:cs typeface="Times New Roman" panose="02020603050405020304" pitchFamily="18" charset="0"/>
              </a:rPr>
              <a:t>►was denied the right to sing at Constitutional Hall – Washington DC</a:t>
            </a:r>
            <a:endParaRPr lang="en-US" altLang="en-US" sz="1600">
              <a:latin typeface="Arial" panose="020B0604020202020204" pitchFamily="34" charset="0"/>
            </a:endParaRPr>
          </a:p>
          <a:p>
            <a:pPr>
              <a:lnSpc>
                <a:spcPct val="80000"/>
              </a:lnSpc>
              <a:buFontTx/>
              <a:buNone/>
            </a:pPr>
            <a:endParaRPr lang="en-US" altLang="en-US" sz="1800" b="1"/>
          </a:p>
          <a:p>
            <a:pPr>
              <a:lnSpc>
                <a:spcPct val="80000"/>
              </a:lnSpc>
              <a:buFontTx/>
              <a:buNone/>
            </a:pPr>
            <a:r>
              <a:rPr lang="en-US" altLang="en-US" sz="1800"/>
              <a:t>		</a:t>
            </a:r>
          </a:p>
        </p:txBody>
      </p:sp>
      <p:pic>
        <p:nvPicPr>
          <p:cNvPr id="4108" name="Picture 12">
            <a:hlinkClick r:id="rId3"/>
            <a:extLst>
              <a:ext uri="{FF2B5EF4-FFF2-40B4-BE49-F238E27FC236}">
                <a16:creationId xmlns:a16="http://schemas.microsoft.com/office/drawing/2014/main" id="{2BD4BD7A-3D07-1212-BB01-5B5C0F692E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219200"/>
            <a:ext cx="828675" cy="1209675"/>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a:extLst>
              <a:ext uri="{FF2B5EF4-FFF2-40B4-BE49-F238E27FC236}">
                <a16:creationId xmlns:a16="http://schemas.microsoft.com/office/drawing/2014/main" id="{0ED8E8A0-31F4-0081-CC6D-CD079FF840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2438400"/>
            <a:ext cx="1157288" cy="981075"/>
          </a:xfrm>
          <a:prstGeom prst="rect">
            <a:avLst/>
          </a:prstGeom>
          <a:noFill/>
          <a:extLst>
            <a:ext uri="{909E8E84-426E-40DD-AFC4-6F175D3DCCD1}">
              <a14:hiddenFill xmlns:a14="http://schemas.microsoft.com/office/drawing/2010/main">
                <a:solidFill>
                  <a:srgbClr val="FFFFFF"/>
                </a:solidFill>
              </a14:hiddenFill>
            </a:ext>
          </a:extLst>
        </p:spPr>
      </p:pic>
      <p:pic>
        <p:nvPicPr>
          <p:cNvPr id="4112" name="Picture 16">
            <a:hlinkClick r:id="rId6"/>
            <a:extLst>
              <a:ext uri="{FF2B5EF4-FFF2-40B4-BE49-F238E27FC236}">
                <a16:creationId xmlns:a16="http://schemas.microsoft.com/office/drawing/2014/main" id="{B662E70F-E7C6-4E15-E35D-6396B064539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886200"/>
            <a:ext cx="725488" cy="971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80F1BA3E-2E64-0AD8-C6B3-7DDF5C04A679}"/>
              </a:ext>
            </a:extLst>
          </p:cNvPr>
          <p:cNvSpPr>
            <a:spLocks noGrp="1"/>
          </p:cNvSpPr>
          <p:nvPr>
            <p:ph type="dt" sz="half" idx="10"/>
          </p:nvPr>
        </p:nvSpPr>
        <p:spPr/>
        <p:txBody>
          <a:bodyPr/>
          <a:lstStyle/>
          <a:p>
            <a:fld id="{6E30BD88-AB85-4CA4-8FFD-A8260D6F2DCE}" type="datetime1">
              <a:rPr lang="en-US" altLang="en-US"/>
              <a:pPr/>
              <a:t>6/6/2023</a:t>
            </a:fld>
            <a:endParaRPr lang="en-US" altLang="en-US"/>
          </a:p>
        </p:txBody>
      </p:sp>
      <p:sp>
        <p:nvSpPr>
          <p:cNvPr id="3" name="Slide Number Placeholder 6">
            <a:extLst>
              <a:ext uri="{FF2B5EF4-FFF2-40B4-BE49-F238E27FC236}">
                <a16:creationId xmlns:a16="http://schemas.microsoft.com/office/drawing/2014/main" id="{53A1942C-3634-CA93-041A-D02BAEA800BD}"/>
              </a:ext>
            </a:extLst>
          </p:cNvPr>
          <p:cNvSpPr>
            <a:spLocks noGrp="1"/>
          </p:cNvSpPr>
          <p:nvPr>
            <p:ph type="sldNum" sz="quarter" idx="12"/>
          </p:nvPr>
        </p:nvSpPr>
        <p:spPr/>
        <p:txBody>
          <a:bodyPr/>
          <a:lstStyle/>
          <a:p>
            <a:fld id="{960C54B4-3BA3-4456-9109-256389448D5E}" type="slidenum">
              <a:rPr lang="en-US" altLang="en-US"/>
              <a:pPr/>
              <a:t>4</a:t>
            </a:fld>
            <a:endParaRPr lang="en-US" altLang="en-US"/>
          </a:p>
        </p:txBody>
      </p:sp>
      <p:sp>
        <p:nvSpPr>
          <p:cNvPr id="16388" name="Rectangle 4">
            <a:extLst>
              <a:ext uri="{FF2B5EF4-FFF2-40B4-BE49-F238E27FC236}">
                <a16:creationId xmlns:a16="http://schemas.microsoft.com/office/drawing/2014/main" id="{AB1CC1E7-1D5C-D0F2-ADB0-1C59E694AC94}"/>
              </a:ext>
            </a:extLst>
          </p:cNvPr>
          <p:cNvSpPr>
            <a:spLocks noGrp="1" noChangeArrowheads="1"/>
          </p:cNvSpPr>
          <p:nvPr>
            <p:ph type="title"/>
          </p:nvPr>
        </p:nvSpPr>
        <p:spPr>
          <a:xfrm>
            <a:off x="381000" y="152400"/>
            <a:ext cx="6781800" cy="1066800"/>
          </a:xfrm>
        </p:spPr>
        <p:txBody>
          <a:bodyPr/>
          <a:lstStyle/>
          <a:p>
            <a:r>
              <a:rPr lang="en-US" altLang="en-US" sz="3200"/>
              <a:t>Arts, Literature, Medicine &amp; Athletics</a:t>
            </a:r>
          </a:p>
        </p:txBody>
      </p:sp>
      <p:sp>
        <p:nvSpPr>
          <p:cNvPr id="16392" name="Rectangle 8">
            <a:extLst>
              <a:ext uri="{FF2B5EF4-FFF2-40B4-BE49-F238E27FC236}">
                <a16:creationId xmlns:a16="http://schemas.microsoft.com/office/drawing/2014/main" id="{C6405874-B894-5127-E48A-6929FF9FA51A}"/>
              </a:ext>
            </a:extLst>
          </p:cNvPr>
          <p:cNvSpPr>
            <a:spLocks noGrp="1" noChangeArrowheads="1"/>
          </p:cNvSpPr>
          <p:nvPr>
            <p:ph type="body" sz="half" idx="1"/>
          </p:nvPr>
        </p:nvSpPr>
        <p:spPr>
          <a:xfrm>
            <a:off x="381000" y="1219200"/>
            <a:ext cx="7924800" cy="5410200"/>
          </a:xfrm>
        </p:spPr>
        <p:txBody>
          <a:bodyPr/>
          <a:lstStyle/>
          <a:p>
            <a:pPr marL="457200" indent="-457200">
              <a:buFontTx/>
              <a:buNone/>
            </a:pPr>
            <a:r>
              <a:rPr lang="en-US" altLang="en-US" sz="1600" b="1">
                <a:latin typeface="Arial" panose="020B0604020202020204" pitchFamily="34" charset="0"/>
              </a:rPr>
              <a:t>Maya Angelou</a:t>
            </a:r>
            <a:r>
              <a:rPr lang="en-US" altLang="en-US" sz="1600">
                <a:latin typeface="Arial" panose="020B0604020202020204" pitchFamily="34" charset="0"/>
              </a:rPr>
              <a:t>: </a:t>
            </a:r>
          </a:p>
          <a:p>
            <a:pPr marL="457200" indent="-457200">
              <a:buFontTx/>
              <a:buNone/>
            </a:pPr>
            <a:r>
              <a:rPr lang="en-US" altLang="en-US" sz="1600">
                <a:latin typeface="Arial" panose="020B0604020202020204" pitchFamily="34" charset="0"/>
              </a:rPr>
              <a:t>	</a:t>
            </a:r>
            <a:r>
              <a:rPr lang="en-US" altLang="en-US" sz="1600">
                <a:latin typeface="Arial" panose="020B0604020202020204" pitchFamily="34" charset="0"/>
                <a:cs typeface="Times New Roman" panose="02020603050405020304" pitchFamily="18" charset="0"/>
              </a:rPr>
              <a:t>►1928 - </a:t>
            </a:r>
            <a:endParaRPr lang="en-US" altLang="en-US" sz="1600">
              <a:latin typeface="Arial" panose="020B0604020202020204" pitchFamily="34" charset="0"/>
            </a:endParaRPr>
          </a:p>
          <a:p>
            <a:pPr marL="457200" indent="-457200">
              <a:buFontTx/>
              <a:buNone/>
            </a:pPr>
            <a:r>
              <a:rPr lang="en-US" altLang="en-US" sz="1600">
                <a:latin typeface="Arial" panose="020B0604020202020204" pitchFamily="34" charset="0"/>
              </a:rPr>
              <a:t>	</a:t>
            </a:r>
            <a:r>
              <a:rPr lang="en-US" altLang="en-US" sz="1600">
                <a:latin typeface="Arial" panose="020B0604020202020204" pitchFamily="34" charset="0"/>
                <a:cs typeface="Times New Roman" panose="02020603050405020304" pitchFamily="18" charset="0"/>
              </a:rPr>
              <a:t>►Poet and writer {6 autobiographies}</a:t>
            </a:r>
            <a:endParaRPr lang="en-US" altLang="en-US" sz="1600">
              <a:latin typeface="Arial" panose="020B0604020202020204" pitchFamily="34" charset="0"/>
            </a:endParaRPr>
          </a:p>
          <a:p>
            <a:pPr marL="457200" indent="-457200">
              <a:buFontTx/>
              <a:buNone/>
            </a:pPr>
            <a:endParaRPr lang="en-US" altLang="en-US" sz="1600">
              <a:latin typeface="Arial" panose="020B0604020202020204" pitchFamily="34" charset="0"/>
            </a:endParaRPr>
          </a:p>
          <a:p>
            <a:pPr marL="457200" indent="-457200">
              <a:buFontTx/>
              <a:buNone/>
            </a:pPr>
            <a:r>
              <a:rPr lang="en-US" altLang="en-US" sz="1600" b="1">
                <a:latin typeface="Arial" panose="020B0604020202020204" pitchFamily="34" charset="0"/>
              </a:rPr>
              <a:t>Jesse Owens </a:t>
            </a:r>
          </a:p>
          <a:p>
            <a:pPr marL="457200" indent="-457200">
              <a:buFontTx/>
              <a:buNone/>
            </a:pPr>
            <a:r>
              <a:rPr lang="en-US" altLang="en-US" sz="1600">
                <a:latin typeface="Arial" panose="020B0604020202020204" pitchFamily="34" charset="0"/>
              </a:rPr>
              <a:t>	</a:t>
            </a:r>
            <a:r>
              <a:rPr lang="en-US" altLang="en-US" sz="1600">
                <a:latin typeface="Arial" panose="020B0604020202020204" pitchFamily="34" charset="0"/>
                <a:cs typeface="Times New Roman" panose="02020603050405020304" pitchFamily="18" charset="0"/>
              </a:rPr>
              <a:t>►</a:t>
            </a:r>
            <a:r>
              <a:rPr lang="en-US" altLang="en-US" sz="1600">
                <a:latin typeface="Arial" panose="020B0604020202020204" pitchFamily="34" charset="0"/>
              </a:rPr>
              <a:t>1913-1980 </a:t>
            </a:r>
          </a:p>
          <a:p>
            <a:pPr marL="457200" indent="-457200">
              <a:buFontTx/>
              <a:buNone/>
            </a:pPr>
            <a:r>
              <a:rPr lang="en-US" altLang="en-US" sz="1600">
                <a:latin typeface="Arial" panose="020B0604020202020204" pitchFamily="34" charset="0"/>
                <a:cs typeface="Times New Roman" panose="02020603050405020304" pitchFamily="18" charset="0"/>
              </a:rPr>
              <a:t>	►</a:t>
            </a:r>
            <a:r>
              <a:rPr lang="en-US" altLang="en-US" sz="1600">
                <a:latin typeface="Arial" panose="020B0604020202020204" pitchFamily="34" charset="0"/>
              </a:rPr>
              <a:t>He won four gold medals in Track and Field at the 1936 Olympics</a:t>
            </a:r>
          </a:p>
          <a:p>
            <a:pPr marL="457200" indent="-457200">
              <a:buFontTx/>
              <a:buNone/>
            </a:pPr>
            <a:endParaRPr lang="en-US" altLang="en-US" sz="1600">
              <a:latin typeface="Arial" panose="020B0604020202020204" pitchFamily="34" charset="0"/>
            </a:endParaRPr>
          </a:p>
          <a:p>
            <a:pPr marL="457200" indent="-457200">
              <a:buFontTx/>
              <a:buNone/>
            </a:pPr>
            <a:r>
              <a:rPr lang="en-US" altLang="en-US" sz="1600" b="1">
                <a:latin typeface="Arial" panose="020B0604020202020204" pitchFamily="34" charset="0"/>
              </a:rPr>
              <a:t>Aaron Douglas: </a:t>
            </a:r>
          </a:p>
          <a:p>
            <a:pPr marL="457200" indent="-457200">
              <a:buFontTx/>
              <a:buNone/>
            </a:pPr>
            <a:r>
              <a:rPr lang="en-US" altLang="en-US" sz="1600">
                <a:latin typeface="Arial" panose="020B0604020202020204" pitchFamily="34" charset="0"/>
              </a:rPr>
              <a:t>	</a:t>
            </a:r>
            <a:r>
              <a:rPr lang="en-US" altLang="en-US" sz="1600">
                <a:latin typeface="Arial" panose="020B0604020202020204" pitchFamily="34" charset="0"/>
                <a:cs typeface="Times New Roman" panose="02020603050405020304" pitchFamily="18" charset="0"/>
              </a:rPr>
              <a:t>►</a:t>
            </a:r>
            <a:r>
              <a:rPr lang="en-US" altLang="en-US" sz="1600">
                <a:latin typeface="Arial" panose="020B0604020202020204" pitchFamily="34" charset="0"/>
              </a:rPr>
              <a:t>Famous painter of library murals.</a:t>
            </a:r>
          </a:p>
          <a:p>
            <a:pPr marL="457200" indent="-457200">
              <a:buFontTx/>
              <a:buNone/>
            </a:pPr>
            <a:r>
              <a:rPr lang="en-US" altLang="en-US" sz="1600">
                <a:latin typeface="Arial" panose="020B0604020202020204" pitchFamily="34" charset="0"/>
              </a:rPr>
              <a:t>        </a:t>
            </a:r>
            <a:r>
              <a:rPr lang="en-US" altLang="en-US" sz="1600">
                <a:latin typeface="Arial" panose="020B0604020202020204" pitchFamily="34" charset="0"/>
                <a:cs typeface="Times New Roman" panose="02020603050405020304" pitchFamily="18" charset="0"/>
              </a:rPr>
              <a:t>►1899 - 1979</a:t>
            </a:r>
            <a:endParaRPr lang="en-US" altLang="en-US" sz="1600" b="1">
              <a:latin typeface="Arial" panose="020B0604020202020204" pitchFamily="34" charset="0"/>
            </a:endParaRPr>
          </a:p>
          <a:p>
            <a:pPr marL="457200" indent="-457200"/>
            <a:endParaRPr lang="en-US" altLang="en-US" sz="1600" b="1">
              <a:latin typeface="Arial" panose="020B0604020202020204" pitchFamily="34" charset="0"/>
            </a:endParaRPr>
          </a:p>
          <a:p>
            <a:pPr marL="457200" indent="-457200">
              <a:buFontTx/>
              <a:buNone/>
            </a:pPr>
            <a:r>
              <a:rPr lang="en-US" altLang="en-US" sz="1600" b="1">
                <a:latin typeface="Arial" panose="020B0604020202020204" pitchFamily="34" charset="0"/>
              </a:rPr>
              <a:t>Dr. Hale Williams</a:t>
            </a:r>
          </a:p>
          <a:p>
            <a:pPr marL="457200" indent="-457200">
              <a:buFontTx/>
              <a:buNone/>
            </a:pPr>
            <a:r>
              <a:rPr lang="en-US" altLang="en-US" sz="1600" b="1">
                <a:latin typeface="Arial" panose="020B0604020202020204" pitchFamily="34" charset="0"/>
              </a:rPr>
              <a:t>	 </a:t>
            </a:r>
            <a:r>
              <a:rPr lang="en-US" altLang="en-US" sz="1600">
                <a:latin typeface="Arial" panose="020B0604020202020204" pitchFamily="34" charset="0"/>
                <a:cs typeface="Times New Roman" panose="02020603050405020304" pitchFamily="18" charset="0"/>
              </a:rPr>
              <a:t>►1856 - 1931</a:t>
            </a:r>
          </a:p>
          <a:p>
            <a:pPr marL="457200" indent="-457200">
              <a:buFontTx/>
              <a:buNone/>
            </a:pPr>
            <a:r>
              <a:rPr lang="en-US" altLang="en-US" sz="1600">
                <a:latin typeface="Arial" panose="020B0604020202020204" pitchFamily="34" charset="0"/>
                <a:cs typeface="Times New Roman" panose="02020603050405020304" pitchFamily="18" charset="0"/>
              </a:rPr>
              <a:t>         ►</a:t>
            </a:r>
            <a:r>
              <a:rPr lang="en-US" altLang="en-US" sz="1600">
                <a:latin typeface="Arial" panose="020B0604020202020204" pitchFamily="34" charset="0"/>
              </a:rPr>
              <a:t>1893 he repaired the torn pericardium of James Cornish, who had suffered a knife wound to the heart </a:t>
            </a:r>
            <a:endParaRPr lang="en-US" altLang="en-US" sz="1600">
              <a:latin typeface="Arial" panose="020B0604020202020204" pitchFamily="34" charset="0"/>
              <a:cs typeface="Times New Roman" panose="02020603050405020304" pitchFamily="18" charset="0"/>
            </a:endParaRPr>
          </a:p>
          <a:p>
            <a:pPr marL="457200" indent="-457200">
              <a:buFontTx/>
              <a:buNone/>
            </a:pPr>
            <a:endParaRPr lang="en-US" altLang="en-US" sz="1600">
              <a:latin typeface="Arial" panose="020B0604020202020204" pitchFamily="34" charset="0"/>
              <a:cs typeface="Times New Roman" panose="02020603050405020304" pitchFamily="18" charset="0"/>
            </a:endParaRPr>
          </a:p>
        </p:txBody>
      </p:sp>
      <p:pic>
        <p:nvPicPr>
          <p:cNvPr id="16407" name="Picture 23">
            <a:extLst>
              <a:ext uri="{FF2B5EF4-FFF2-40B4-BE49-F238E27FC236}">
                <a16:creationId xmlns:a16="http://schemas.microsoft.com/office/drawing/2014/main" id="{EECD09E0-D957-53E9-A7BD-97F5F6DC76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209800"/>
            <a:ext cx="549275" cy="819150"/>
          </a:xfrm>
          <a:prstGeom prst="rect">
            <a:avLst/>
          </a:prstGeom>
          <a:noFill/>
          <a:extLst>
            <a:ext uri="{909E8E84-426E-40DD-AFC4-6F175D3DCCD1}">
              <a14:hiddenFill xmlns:a14="http://schemas.microsoft.com/office/drawing/2010/main">
                <a:solidFill>
                  <a:srgbClr val="FFFFFF"/>
                </a:solidFill>
              </a14:hiddenFill>
            </a:ext>
          </a:extLst>
        </p:spPr>
      </p:pic>
      <p:pic>
        <p:nvPicPr>
          <p:cNvPr id="16411" name="Picture 27" descr="Dr. Angelou">
            <a:hlinkClick r:id="rId4"/>
            <a:extLst>
              <a:ext uri="{FF2B5EF4-FFF2-40B4-BE49-F238E27FC236}">
                <a16:creationId xmlns:a16="http://schemas.microsoft.com/office/drawing/2014/main" id="{9D1B5BCC-0649-973D-E16F-114AA78B2C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1219200"/>
            <a:ext cx="835025" cy="838200"/>
          </a:xfrm>
          <a:prstGeom prst="rect">
            <a:avLst/>
          </a:prstGeom>
          <a:noFill/>
          <a:extLst>
            <a:ext uri="{909E8E84-426E-40DD-AFC4-6F175D3DCCD1}">
              <a14:hiddenFill xmlns:a14="http://schemas.microsoft.com/office/drawing/2010/main">
                <a:solidFill>
                  <a:srgbClr val="FFFFFF"/>
                </a:solidFill>
              </a14:hiddenFill>
            </a:ext>
          </a:extLst>
        </p:spPr>
      </p:pic>
      <p:pic>
        <p:nvPicPr>
          <p:cNvPr id="16413" name="Picture 29">
            <a:hlinkClick r:id="rId6"/>
            <a:extLst>
              <a:ext uri="{FF2B5EF4-FFF2-40B4-BE49-F238E27FC236}">
                <a16:creationId xmlns:a16="http://schemas.microsoft.com/office/drawing/2014/main" id="{47B7C46F-863D-1897-88A9-44768D22DF4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3400" y="3505200"/>
            <a:ext cx="796925" cy="952500"/>
          </a:xfrm>
          <a:prstGeom prst="rect">
            <a:avLst/>
          </a:prstGeom>
          <a:noFill/>
          <a:extLst>
            <a:ext uri="{909E8E84-426E-40DD-AFC4-6F175D3DCCD1}">
              <a14:hiddenFill xmlns:a14="http://schemas.microsoft.com/office/drawing/2010/main">
                <a:solidFill>
                  <a:srgbClr val="FFFFFF"/>
                </a:solidFill>
              </a14:hiddenFill>
            </a:ext>
          </a:extLst>
        </p:spPr>
      </p:pic>
      <p:pic>
        <p:nvPicPr>
          <p:cNvPr id="16416" name="Picture 32">
            <a:hlinkClick r:id="rId8"/>
            <a:extLst>
              <a:ext uri="{FF2B5EF4-FFF2-40B4-BE49-F238E27FC236}">
                <a16:creationId xmlns:a16="http://schemas.microsoft.com/office/drawing/2014/main" id="{E5CDAE0C-64DC-8E3C-AC54-9079FC9AD6C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0800" y="4572000"/>
            <a:ext cx="714375" cy="819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69DEAF4-537D-694D-B766-BEB014DB584E}"/>
              </a:ext>
            </a:extLst>
          </p:cNvPr>
          <p:cNvSpPr>
            <a:spLocks noGrp="1"/>
          </p:cNvSpPr>
          <p:nvPr>
            <p:ph type="dt" sz="half" idx="10"/>
          </p:nvPr>
        </p:nvSpPr>
        <p:spPr/>
        <p:txBody>
          <a:bodyPr/>
          <a:lstStyle/>
          <a:p>
            <a:fld id="{BEB086BD-DC21-49B8-91C6-80F0D042D7C6}" type="datetime1">
              <a:rPr lang="en-US" altLang="en-US"/>
              <a:pPr/>
              <a:t>6/6/2023</a:t>
            </a:fld>
            <a:endParaRPr lang="en-US" altLang="en-US"/>
          </a:p>
        </p:txBody>
      </p:sp>
      <p:sp>
        <p:nvSpPr>
          <p:cNvPr id="3" name="Slide Number Placeholder 5">
            <a:extLst>
              <a:ext uri="{FF2B5EF4-FFF2-40B4-BE49-F238E27FC236}">
                <a16:creationId xmlns:a16="http://schemas.microsoft.com/office/drawing/2014/main" id="{91002B73-9FDB-B96A-17FA-15B80E7568EC}"/>
              </a:ext>
            </a:extLst>
          </p:cNvPr>
          <p:cNvSpPr>
            <a:spLocks noGrp="1"/>
          </p:cNvSpPr>
          <p:nvPr>
            <p:ph type="sldNum" sz="quarter" idx="12"/>
          </p:nvPr>
        </p:nvSpPr>
        <p:spPr/>
        <p:txBody>
          <a:bodyPr/>
          <a:lstStyle/>
          <a:p>
            <a:fld id="{3787841E-8505-41C6-BC3D-C7D3ABAAD503}" type="slidenum">
              <a:rPr lang="en-US" altLang="en-US"/>
              <a:pPr/>
              <a:t>5</a:t>
            </a:fld>
            <a:endParaRPr lang="en-US" altLang="en-US"/>
          </a:p>
        </p:txBody>
      </p:sp>
      <p:sp>
        <p:nvSpPr>
          <p:cNvPr id="12290" name="Rectangle 2">
            <a:extLst>
              <a:ext uri="{FF2B5EF4-FFF2-40B4-BE49-F238E27FC236}">
                <a16:creationId xmlns:a16="http://schemas.microsoft.com/office/drawing/2014/main" id="{C62D12C3-5F18-F17F-768B-1B316AA16375}"/>
              </a:ext>
            </a:extLst>
          </p:cNvPr>
          <p:cNvSpPr>
            <a:spLocks noGrp="1" noChangeArrowheads="1"/>
          </p:cNvSpPr>
          <p:nvPr>
            <p:ph type="title"/>
          </p:nvPr>
        </p:nvSpPr>
        <p:spPr/>
        <p:txBody>
          <a:bodyPr/>
          <a:lstStyle/>
          <a:p>
            <a:r>
              <a:rPr lang="en-US" altLang="en-US"/>
              <a:t>Black Musicians</a:t>
            </a:r>
          </a:p>
        </p:txBody>
      </p:sp>
      <p:sp>
        <p:nvSpPr>
          <p:cNvPr id="12291" name="Rectangle 3">
            <a:extLst>
              <a:ext uri="{FF2B5EF4-FFF2-40B4-BE49-F238E27FC236}">
                <a16:creationId xmlns:a16="http://schemas.microsoft.com/office/drawing/2014/main" id="{AF0EB3F4-754C-4C77-B50E-2E6F6D1F32EE}"/>
              </a:ext>
            </a:extLst>
          </p:cNvPr>
          <p:cNvSpPr>
            <a:spLocks noGrp="1" noChangeArrowheads="1"/>
          </p:cNvSpPr>
          <p:nvPr>
            <p:ph type="body" idx="1"/>
          </p:nvPr>
        </p:nvSpPr>
        <p:spPr/>
        <p:txBody>
          <a:bodyPr/>
          <a:lstStyle/>
          <a:p>
            <a:endParaRPr lang="en-US" altLang="en-US" sz="2000"/>
          </a:p>
          <a:p>
            <a:pPr>
              <a:buFontTx/>
              <a:buNone/>
            </a:pPr>
            <a:r>
              <a:rPr lang="en-US" altLang="en-US" sz="1600">
                <a:latin typeface="Arial" panose="020B0604020202020204" pitchFamily="34" charset="0"/>
                <a:cs typeface="Times New Roman" panose="02020603050405020304" pitchFamily="18" charset="0"/>
              </a:rPr>
              <a:t>►</a:t>
            </a:r>
            <a:r>
              <a:rPr lang="en-US" altLang="en-US" sz="1600" b="1">
                <a:latin typeface="Arial" panose="020B0604020202020204" pitchFamily="34" charset="0"/>
              </a:rPr>
              <a:t> Armstrong, Louis “Satchmo”</a:t>
            </a:r>
            <a:r>
              <a:rPr lang="en-US" altLang="en-US" sz="1600">
                <a:latin typeface="Arial" panose="020B0604020202020204" pitchFamily="34" charset="0"/>
              </a:rPr>
              <a:t> (Daniel Louis Armstrong), 1901–1971, American jazz trumpet virtuoso, singer, and band leader. </a:t>
            </a:r>
          </a:p>
          <a:p>
            <a:endParaRPr lang="en-US" altLang="en-US" sz="1600">
              <a:latin typeface="Arial" panose="020B0604020202020204" pitchFamily="34" charset="0"/>
            </a:endParaRPr>
          </a:p>
          <a:p>
            <a:endParaRPr lang="en-US" altLang="en-US" sz="1600">
              <a:latin typeface="Arial" panose="020B0604020202020204" pitchFamily="34" charset="0"/>
            </a:endParaRPr>
          </a:p>
          <a:p>
            <a:pPr>
              <a:buFontTx/>
              <a:buNone/>
            </a:pPr>
            <a:r>
              <a:rPr lang="en-US" altLang="en-US" sz="1600">
                <a:latin typeface="Arial" panose="020B0604020202020204" pitchFamily="34" charset="0"/>
                <a:cs typeface="Times New Roman" panose="02020603050405020304" pitchFamily="18" charset="0"/>
              </a:rPr>
              <a:t>►</a:t>
            </a:r>
            <a:r>
              <a:rPr lang="en-US" altLang="en-US" sz="1600" b="1">
                <a:latin typeface="Arial" panose="020B0604020202020204" pitchFamily="34" charset="0"/>
              </a:rPr>
              <a:t> Berry, Chuck</a:t>
            </a:r>
            <a:r>
              <a:rPr lang="en-US" altLang="en-US" sz="1600">
                <a:latin typeface="Arial" panose="020B0604020202020204" pitchFamily="34" charset="0"/>
              </a:rPr>
              <a:t> (Charles Edward Anderson Berry), 1926- , American rock music, guitarist, singer and songwriter.</a:t>
            </a:r>
          </a:p>
          <a:p>
            <a:endParaRPr lang="en-US" altLang="en-US" sz="1600">
              <a:latin typeface="Arial" panose="020B0604020202020204" pitchFamily="34" charset="0"/>
            </a:endParaRPr>
          </a:p>
          <a:p>
            <a:pPr>
              <a:buFontTx/>
              <a:buNone/>
            </a:pPr>
            <a:r>
              <a:rPr lang="en-US" altLang="en-US" sz="1600">
                <a:latin typeface="Arial" panose="020B0604020202020204" pitchFamily="34" charset="0"/>
                <a:cs typeface="Times New Roman" panose="02020603050405020304" pitchFamily="18" charset="0"/>
              </a:rPr>
              <a:t>►</a:t>
            </a:r>
            <a:r>
              <a:rPr lang="en-US" altLang="en-US" sz="1600" b="1">
                <a:latin typeface="Arial" panose="020B0604020202020204" pitchFamily="34" charset="0"/>
              </a:rPr>
              <a:t> Berry Gordy, 1929-</a:t>
            </a:r>
            <a:r>
              <a:rPr lang="en-US" altLang="en-US" sz="1600">
                <a:latin typeface="Arial" panose="020B0604020202020204" pitchFamily="34" charset="0"/>
              </a:rPr>
              <a:t> In 1959 he founded the Motown Record Corporation. The early hit-makers included:  the Supremes, the Four Tops, the Temptations, and Martha and the Vandellas  and the Jackson 5.</a:t>
            </a:r>
          </a:p>
          <a:p>
            <a:endParaRPr lang="en-US" altLang="en-US" sz="1600">
              <a:latin typeface="Arial" panose="020B0604020202020204" pitchFamily="34" charset="0"/>
            </a:endParaRPr>
          </a:p>
          <a:p>
            <a:pPr>
              <a:buFontTx/>
              <a:buNone/>
            </a:pPr>
            <a:r>
              <a:rPr lang="en-US" altLang="en-US" sz="1600">
                <a:latin typeface="Arial" panose="020B0604020202020204" pitchFamily="34" charset="0"/>
                <a:cs typeface="Times New Roman" panose="02020603050405020304" pitchFamily="18" charset="0"/>
              </a:rPr>
              <a:t>►</a:t>
            </a:r>
            <a:r>
              <a:rPr lang="en-US" altLang="en-US" sz="1600" b="1">
                <a:latin typeface="Arial" panose="020B0604020202020204" pitchFamily="34" charset="0"/>
              </a:rPr>
              <a:t> Holiday, Billie</a:t>
            </a:r>
            <a:r>
              <a:rPr lang="en-US" altLang="en-US" sz="1600">
                <a:latin typeface="Arial" panose="020B0604020202020204" pitchFamily="34" charset="0"/>
              </a:rPr>
              <a:t>, 1915-59, American singer.  Her birth name was Eleanora Fagan. She sang with many famous jazz muscians.  She died at a an early age and the movie “Lady Sings the Blues” is based on her life.</a:t>
            </a:r>
          </a:p>
        </p:txBody>
      </p:sp>
      <p:pic>
        <p:nvPicPr>
          <p:cNvPr id="12305" name="Picture 17">
            <a:hlinkClick r:id="rId3"/>
            <a:extLst>
              <a:ext uri="{FF2B5EF4-FFF2-40B4-BE49-F238E27FC236}">
                <a16:creationId xmlns:a16="http://schemas.microsoft.com/office/drawing/2014/main" id="{43FFFECB-AC28-20DB-7184-DE09D8FC01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2179638"/>
            <a:ext cx="685800" cy="547687"/>
          </a:xfrm>
          <a:prstGeom prst="rect">
            <a:avLst/>
          </a:prstGeom>
          <a:noFill/>
          <a:extLst>
            <a:ext uri="{909E8E84-426E-40DD-AFC4-6F175D3DCCD1}">
              <a14:hiddenFill xmlns:a14="http://schemas.microsoft.com/office/drawing/2010/main">
                <a:solidFill>
                  <a:srgbClr val="FFFFFF"/>
                </a:solidFill>
              </a14:hiddenFill>
            </a:ext>
          </a:extLst>
        </p:spPr>
      </p:pic>
      <p:pic>
        <p:nvPicPr>
          <p:cNvPr id="12307" name="Picture 19">
            <a:hlinkClick r:id="rId5"/>
            <a:extLst>
              <a:ext uri="{FF2B5EF4-FFF2-40B4-BE49-F238E27FC236}">
                <a16:creationId xmlns:a16="http://schemas.microsoft.com/office/drawing/2014/main" id="{AE13CE5D-1994-2718-E99B-1FCF41B9554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2971800"/>
            <a:ext cx="5588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12309" name="Picture 21">
            <a:hlinkClick r:id="rId7"/>
            <a:extLst>
              <a:ext uri="{FF2B5EF4-FFF2-40B4-BE49-F238E27FC236}">
                <a16:creationId xmlns:a16="http://schemas.microsoft.com/office/drawing/2014/main" id="{FD0C9EE4-3467-0F2B-B5F2-4E44675C406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000" y="4038600"/>
            <a:ext cx="574675" cy="590550"/>
          </a:xfrm>
          <a:prstGeom prst="rect">
            <a:avLst/>
          </a:prstGeom>
          <a:noFill/>
          <a:extLst>
            <a:ext uri="{909E8E84-426E-40DD-AFC4-6F175D3DCCD1}">
              <a14:hiddenFill xmlns:a14="http://schemas.microsoft.com/office/drawing/2010/main">
                <a:solidFill>
                  <a:srgbClr val="FFFFFF"/>
                </a:solidFill>
              </a14:hiddenFill>
            </a:ext>
          </a:extLst>
        </p:spPr>
      </p:pic>
      <p:pic>
        <p:nvPicPr>
          <p:cNvPr id="12311" name="Picture 23">
            <a:hlinkClick r:id="rId9"/>
            <a:extLst>
              <a:ext uri="{FF2B5EF4-FFF2-40B4-BE49-F238E27FC236}">
                <a16:creationId xmlns:a16="http://schemas.microsoft.com/office/drawing/2014/main" id="{A47E61CA-7261-C355-0A4C-B127F8CE95C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0600" y="5181600"/>
            <a:ext cx="877888" cy="895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309CDED-A630-B1D8-9172-D9F956084B5B}"/>
              </a:ext>
            </a:extLst>
          </p:cNvPr>
          <p:cNvSpPr>
            <a:spLocks noGrp="1"/>
          </p:cNvSpPr>
          <p:nvPr>
            <p:ph type="dt" sz="half" idx="10"/>
          </p:nvPr>
        </p:nvSpPr>
        <p:spPr/>
        <p:txBody>
          <a:bodyPr/>
          <a:lstStyle/>
          <a:p>
            <a:fld id="{10F1C4BB-BFC2-4AD1-823F-724F06441705}" type="datetime1">
              <a:rPr lang="en-US" altLang="en-US"/>
              <a:pPr/>
              <a:t>6/6/2023</a:t>
            </a:fld>
            <a:endParaRPr lang="en-US" altLang="en-US"/>
          </a:p>
        </p:txBody>
      </p:sp>
      <p:sp>
        <p:nvSpPr>
          <p:cNvPr id="3" name="Slide Number Placeholder 5">
            <a:extLst>
              <a:ext uri="{FF2B5EF4-FFF2-40B4-BE49-F238E27FC236}">
                <a16:creationId xmlns:a16="http://schemas.microsoft.com/office/drawing/2014/main" id="{3020D435-0E8B-15E3-089F-7FF91EA90A84}"/>
              </a:ext>
            </a:extLst>
          </p:cNvPr>
          <p:cNvSpPr>
            <a:spLocks noGrp="1"/>
          </p:cNvSpPr>
          <p:nvPr>
            <p:ph type="sldNum" sz="quarter" idx="12"/>
          </p:nvPr>
        </p:nvSpPr>
        <p:spPr/>
        <p:txBody>
          <a:bodyPr/>
          <a:lstStyle/>
          <a:p>
            <a:fld id="{B8A0FAB2-3C1C-48F9-95E5-F560E3C9107D}" type="slidenum">
              <a:rPr lang="en-US" altLang="en-US"/>
              <a:pPr/>
              <a:t>6</a:t>
            </a:fld>
            <a:endParaRPr lang="en-US" altLang="en-US"/>
          </a:p>
        </p:txBody>
      </p:sp>
      <p:sp>
        <p:nvSpPr>
          <p:cNvPr id="29698" name="Rectangle 2">
            <a:extLst>
              <a:ext uri="{FF2B5EF4-FFF2-40B4-BE49-F238E27FC236}">
                <a16:creationId xmlns:a16="http://schemas.microsoft.com/office/drawing/2014/main" id="{E9997F62-56F9-B8D6-3FE4-C7123915FD5C}"/>
              </a:ext>
            </a:extLst>
          </p:cNvPr>
          <p:cNvSpPr>
            <a:spLocks noGrp="1" noChangeArrowheads="1"/>
          </p:cNvSpPr>
          <p:nvPr>
            <p:ph type="title"/>
          </p:nvPr>
        </p:nvSpPr>
        <p:spPr/>
        <p:txBody>
          <a:bodyPr/>
          <a:lstStyle/>
          <a:p>
            <a:r>
              <a:rPr lang="en-US" altLang="en-US"/>
              <a:t>Black Entertainers</a:t>
            </a:r>
          </a:p>
        </p:txBody>
      </p:sp>
      <p:sp>
        <p:nvSpPr>
          <p:cNvPr id="29699" name="Rectangle 3">
            <a:extLst>
              <a:ext uri="{FF2B5EF4-FFF2-40B4-BE49-F238E27FC236}">
                <a16:creationId xmlns:a16="http://schemas.microsoft.com/office/drawing/2014/main" id="{C448BE43-77ED-A244-E239-AF9548C3882D}"/>
              </a:ext>
            </a:extLst>
          </p:cNvPr>
          <p:cNvSpPr>
            <a:spLocks noGrp="1" noChangeArrowheads="1"/>
          </p:cNvSpPr>
          <p:nvPr>
            <p:ph type="body" idx="1"/>
          </p:nvPr>
        </p:nvSpPr>
        <p:spPr/>
        <p:txBody>
          <a:bodyPr/>
          <a:lstStyle/>
          <a:p>
            <a:pPr>
              <a:lnSpc>
                <a:spcPct val="90000"/>
              </a:lnSpc>
              <a:spcBef>
                <a:spcPct val="0"/>
              </a:spcBef>
              <a:buFontTx/>
              <a:buNone/>
            </a:pPr>
            <a:r>
              <a:rPr lang="en-US" altLang="en-US" sz="1800">
                <a:latin typeface="Arial" panose="020B0604020202020204" pitchFamily="34" charset="0"/>
                <a:cs typeface="Times New Roman" panose="02020603050405020304" pitchFamily="18" charset="0"/>
              </a:rPr>
              <a:t>►</a:t>
            </a:r>
            <a:r>
              <a:rPr lang="en-US" altLang="en-US" sz="1800" b="1">
                <a:latin typeface="Arial" panose="020B0604020202020204" pitchFamily="34" charset="0"/>
              </a:rPr>
              <a:t> 	Jimmy Hendrix – </a:t>
            </a:r>
            <a:r>
              <a:rPr lang="en-US" altLang="en-US" sz="1800"/>
              <a:t>(1942 – 1970) was a singer, guitarist and song writer and is considered to be one of the greatest and most influential guitarist in rock history.  </a:t>
            </a:r>
          </a:p>
          <a:p>
            <a:pPr>
              <a:lnSpc>
                <a:spcPct val="90000"/>
              </a:lnSpc>
              <a:spcBef>
                <a:spcPct val="0"/>
              </a:spcBef>
              <a:buFontTx/>
              <a:buNone/>
            </a:pPr>
            <a:r>
              <a:rPr lang="en-US" altLang="en-US" sz="1800"/>
              <a:t>     He helped develop the technique of guitar feedback and overdriven amplifiers.  </a:t>
            </a:r>
          </a:p>
          <a:p>
            <a:pPr algn="ctr">
              <a:lnSpc>
                <a:spcPct val="90000"/>
              </a:lnSpc>
              <a:spcBef>
                <a:spcPct val="0"/>
              </a:spcBef>
              <a:buFontTx/>
              <a:buNone/>
            </a:pPr>
            <a:endParaRPr lang="en-US" altLang="en-US" sz="1800">
              <a:latin typeface="Arial" panose="020B0604020202020204" pitchFamily="34" charset="0"/>
            </a:endParaRPr>
          </a:p>
          <a:p>
            <a:pPr>
              <a:lnSpc>
                <a:spcPct val="90000"/>
              </a:lnSpc>
              <a:spcBef>
                <a:spcPct val="0"/>
              </a:spcBef>
              <a:buFontTx/>
              <a:buNone/>
            </a:pPr>
            <a:endParaRPr lang="en-US" altLang="en-US" sz="1800">
              <a:latin typeface="Arial" panose="020B0604020202020204" pitchFamily="34" charset="0"/>
            </a:endParaRPr>
          </a:p>
          <a:p>
            <a:pPr>
              <a:lnSpc>
                <a:spcPct val="90000"/>
              </a:lnSpc>
              <a:spcBef>
                <a:spcPct val="0"/>
              </a:spcBef>
              <a:buFontTx/>
              <a:buNone/>
            </a:pPr>
            <a:endParaRPr lang="en-US" altLang="en-US" sz="1800">
              <a:latin typeface="Arial" panose="020B0604020202020204" pitchFamily="34" charset="0"/>
            </a:endParaRPr>
          </a:p>
          <a:p>
            <a:pPr>
              <a:lnSpc>
                <a:spcPct val="90000"/>
              </a:lnSpc>
              <a:spcBef>
                <a:spcPct val="0"/>
              </a:spcBef>
              <a:buFontTx/>
              <a:buNone/>
            </a:pPr>
            <a:r>
              <a:rPr lang="en-US" altLang="en-US" sz="1800">
                <a:latin typeface="Arial" panose="020B0604020202020204" pitchFamily="34" charset="0"/>
                <a:cs typeface="Times New Roman" panose="02020603050405020304" pitchFamily="18" charset="0"/>
              </a:rPr>
              <a:t>►</a:t>
            </a:r>
            <a:r>
              <a:rPr lang="en-US" altLang="en-US" sz="1800" b="1"/>
              <a:t> Oprah Gail Winfrey</a:t>
            </a:r>
            <a:r>
              <a:rPr lang="en-US" altLang="en-US" sz="1800"/>
              <a:t> (1954 - ) is the American multiple-Emmy Award winning host of </a:t>
            </a:r>
            <a:r>
              <a:rPr lang="en-US" altLang="en-US" sz="1800" i="1"/>
              <a:t>The Oprah Winfrey Show</a:t>
            </a:r>
            <a:r>
              <a:rPr lang="en-US" altLang="en-US" sz="1800"/>
              <a:t>, the highest-rated talk show in television history. She has been ranked the richest African American of the 20th century,the most philanthropic African American of all time, and the world's only black billionaire for three straight years.</a:t>
            </a:r>
          </a:p>
          <a:p>
            <a:pPr>
              <a:lnSpc>
                <a:spcPct val="90000"/>
              </a:lnSpc>
              <a:spcBef>
                <a:spcPct val="0"/>
              </a:spcBef>
              <a:buFontTx/>
              <a:buNone/>
            </a:pPr>
            <a:endParaRPr lang="en-US" altLang="en-US" sz="1800"/>
          </a:p>
          <a:p>
            <a:pPr>
              <a:lnSpc>
                <a:spcPct val="90000"/>
              </a:lnSpc>
              <a:spcBef>
                <a:spcPct val="0"/>
              </a:spcBef>
              <a:buFontTx/>
              <a:buNone/>
            </a:pPr>
            <a:endParaRPr lang="en-US" altLang="en-US" sz="1800"/>
          </a:p>
          <a:p>
            <a:pPr>
              <a:lnSpc>
                <a:spcPct val="90000"/>
              </a:lnSpc>
              <a:spcBef>
                <a:spcPct val="0"/>
              </a:spcBef>
              <a:buFontTx/>
              <a:buNone/>
            </a:pPr>
            <a:endParaRPr lang="en-US" altLang="en-US" sz="1800"/>
          </a:p>
          <a:p>
            <a:pPr>
              <a:lnSpc>
                <a:spcPct val="90000"/>
              </a:lnSpc>
              <a:spcBef>
                <a:spcPct val="0"/>
              </a:spcBef>
              <a:buFontTx/>
              <a:buNone/>
            </a:pPr>
            <a:r>
              <a:rPr lang="en-US" altLang="en-US" sz="1800">
                <a:latin typeface="Arial" panose="020B0604020202020204" pitchFamily="34" charset="0"/>
                <a:cs typeface="Times New Roman" panose="02020603050405020304" pitchFamily="18" charset="0"/>
              </a:rPr>
              <a:t>►</a:t>
            </a:r>
            <a:r>
              <a:rPr lang="en-US" altLang="en-US" sz="1800" b="1">
                <a:latin typeface="Arial" panose="020B0604020202020204" pitchFamily="34" charset="0"/>
              </a:rPr>
              <a:t>William Henry "Bill" Cosby, Jr.</a:t>
            </a:r>
            <a:r>
              <a:rPr lang="en-US" altLang="en-US" sz="1800">
                <a:latin typeface="Arial" panose="020B0604020202020204" pitchFamily="34" charset="0"/>
              </a:rPr>
              <a:t>, Ed.D. (1937 - ) is an American comedian, actor, television producer, activist, and luminary.  He received the 3 Emmy’s, 2 Golden Globe Awards and 9 Grammy Awards </a:t>
            </a:r>
          </a:p>
          <a:p>
            <a:pPr>
              <a:lnSpc>
                <a:spcPct val="90000"/>
              </a:lnSpc>
              <a:spcBef>
                <a:spcPct val="0"/>
              </a:spcBef>
              <a:buFontTx/>
              <a:buNone/>
            </a:pPr>
            <a:endParaRPr lang="en-US" altLang="en-US" sz="1800">
              <a:latin typeface="Arial" panose="020B0604020202020204" pitchFamily="34" charset="0"/>
            </a:endParaRPr>
          </a:p>
          <a:p>
            <a:pPr algn="ctr">
              <a:lnSpc>
                <a:spcPct val="90000"/>
              </a:lnSpc>
              <a:spcBef>
                <a:spcPct val="0"/>
              </a:spcBef>
              <a:buFontTx/>
              <a:buNone/>
            </a:pPr>
            <a:endParaRPr lang="en-US" altLang="en-US" sz="1800"/>
          </a:p>
        </p:txBody>
      </p:sp>
      <p:pic>
        <p:nvPicPr>
          <p:cNvPr id="29701" name="Picture 5">
            <a:hlinkClick r:id="rId3" tooltip="Oprah Winfrey (2004).jpg"/>
            <a:extLst>
              <a:ext uri="{FF2B5EF4-FFF2-40B4-BE49-F238E27FC236}">
                <a16:creationId xmlns:a16="http://schemas.microsoft.com/office/drawing/2014/main" id="{9F172F03-529F-FB2A-F5F6-607C7ABEB7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810000"/>
            <a:ext cx="663575" cy="847725"/>
          </a:xfrm>
          <a:prstGeom prst="rect">
            <a:avLst/>
          </a:prstGeom>
          <a:noFill/>
          <a:extLst>
            <a:ext uri="{909E8E84-426E-40DD-AFC4-6F175D3DCCD1}">
              <a14:hiddenFill xmlns:a14="http://schemas.microsoft.com/office/drawing/2010/main">
                <a:solidFill>
                  <a:srgbClr val="FFFFFF"/>
                </a:solidFill>
              </a14:hiddenFill>
            </a:ext>
          </a:extLst>
        </p:spPr>
      </p:pic>
      <p:pic>
        <p:nvPicPr>
          <p:cNvPr id="29707" name="Picture 11">
            <a:hlinkClick r:id="rId5" tooltip="BillCosby.jpg"/>
            <a:extLst>
              <a:ext uri="{FF2B5EF4-FFF2-40B4-BE49-F238E27FC236}">
                <a16:creationId xmlns:a16="http://schemas.microsoft.com/office/drawing/2014/main" id="{8B41791A-564C-6006-6BEE-DB0802EB0D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0" y="5257800"/>
            <a:ext cx="865188" cy="952500"/>
          </a:xfrm>
          <a:prstGeom prst="rect">
            <a:avLst/>
          </a:prstGeom>
          <a:noFill/>
          <a:extLst>
            <a:ext uri="{909E8E84-426E-40DD-AFC4-6F175D3DCCD1}">
              <a14:hiddenFill xmlns:a14="http://schemas.microsoft.com/office/drawing/2010/main">
                <a:solidFill>
                  <a:srgbClr val="FFFFFF"/>
                </a:solidFill>
              </a14:hiddenFill>
            </a:ext>
          </a:extLst>
        </p:spPr>
      </p:pic>
      <p:pic>
        <p:nvPicPr>
          <p:cNvPr id="29711" name="Picture 15">
            <a:extLst>
              <a:ext uri="{FF2B5EF4-FFF2-40B4-BE49-F238E27FC236}">
                <a16:creationId xmlns:a16="http://schemas.microsoft.com/office/drawing/2014/main" id="{D07E4D9A-E0F1-BD77-54AB-F6F2DD6539C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1981200"/>
            <a:ext cx="719138" cy="76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AED1AF-CD32-0197-5205-34DCB9F63157}"/>
              </a:ext>
            </a:extLst>
          </p:cNvPr>
          <p:cNvSpPr>
            <a:spLocks noGrp="1"/>
          </p:cNvSpPr>
          <p:nvPr>
            <p:ph type="dt" sz="half" idx="10"/>
          </p:nvPr>
        </p:nvSpPr>
        <p:spPr/>
        <p:txBody>
          <a:bodyPr/>
          <a:lstStyle/>
          <a:p>
            <a:fld id="{200E610C-8351-4754-B54F-E35763310273}" type="datetime1">
              <a:rPr lang="en-US" altLang="en-US"/>
              <a:pPr/>
              <a:t>6/6/2023</a:t>
            </a:fld>
            <a:endParaRPr lang="en-US" altLang="en-US"/>
          </a:p>
        </p:txBody>
      </p:sp>
      <p:sp>
        <p:nvSpPr>
          <p:cNvPr id="3" name="Slide Number Placeholder 5">
            <a:extLst>
              <a:ext uri="{FF2B5EF4-FFF2-40B4-BE49-F238E27FC236}">
                <a16:creationId xmlns:a16="http://schemas.microsoft.com/office/drawing/2014/main" id="{F1C2D36D-6A4F-A7A2-109A-B4127DEA2C14}"/>
              </a:ext>
            </a:extLst>
          </p:cNvPr>
          <p:cNvSpPr>
            <a:spLocks noGrp="1"/>
          </p:cNvSpPr>
          <p:nvPr>
            <p:ph type="sldNum" sz="quarter" idx="12"/>
          </p:nvPr>
        </p:nvSpPr>
        <p:spPr/>
        <p:txBody>
          <a:bodyPr/>
          <a:lstStyle/>
          <a:p>
            <a:fld id="{1E40F3E5-1C8C-4990-B149-6A82CBB42790}" type="slidenum">
              <a:rPr lang="en-US" altLang="en-US"/>
              <a:pPr/>
              <a:t>7</a:t>
            </a:fld>
            <a:endParaRPr lang="en-US" altLang="en-US"/>
          </a:p>
        </p:txBody>
      </p:sp>
      <p:sp>
        <p:nvSpPr>
          <p:cNvPr id="37890" name="Text Box 2">
            <a:extLst>
              <a:ext uri="{FF2B5EF4-FFF2-40B4-BE49-F238E27FC236}">
                <a16:creationId xmlns:a16="http://schemas.microsoft.com/office/drawing/2014/main" id="{628082A8-620C-F79A-79D6-FD979C231FB6}"/>
              </a:ext>
            </a:extLst>
          </p:cNvPr>
          <p:cNvSpPr txBox="1">
            <a:spLocks noChangeArrowheads="1"/>
          </p:cNvSpPr>
          <p:nvPr/>
        </p:nvSpPr>
        <p:spPr bwMode="auto">
          <a:xfrm>
            <a:off x="684213" y="1666875"/>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solidFill>
                  <a:schemeClr val="bg1"/>
                </a:solidFill>
                <a:cs typeface="Arial" panose="020B0604020202020204" pitchFamily="34" charset="0"/>
              </a:rPr>
              <a:t>This powerpoint was kindly donated to </a:t>
            </a:r>
            <a:r>
              <a:rPr lang="en-GB" altLang="en-US" sz="2400">
                <a:solidFill>
                  <a:schemeClr val="bg1"/>
                </a:solidFill>
                <a:cs typeface="Arial" panose="020B0604020202020204" pitchFamily="34" charset="0"/>
                <a:hlinkClick r:id="rId3"/>
              </a:rPr>
              <a:t>www.worldofteaching.com</a:t>
            </a:r>
            <a:endParaRPr lang="en-GB" altLang="en-US" sz="2400">
              <a:solidFill>
                <a:schemeClr val="bg1"/>
              </a:solidFill>
              <a:cs typeface="Arial" panose="020B0604020202020204" pitchFamily="34" charset="0"/>
            </a:endParaRPr>
          </a:p>
          <a:p>
            <a:endParaRPr lang="en-GB" altLang="en-US" sz="2400">
              <a:solidFill>
                <a:schemeClr val="bg1"/>
              </a:solidFill>
              <a:cs typeface="Arial" panose="020B0604020202020204" pitchFamily="34" charset="0"/>
            </a:endParaRPr>
          </a:p>
          <a:p>
            <a:endParaRPr lang="en-GB" altLang="en-US" sz="2400">
              <a:solidFill>
                <a:schemeClr val="bg1"/>
              </a:solidFill>
              <a:cs typeface="Arial" panose="020B0604020202020204" pitchFamily="34" charset="0"/>
            </a:endParaRPr>
          </a:p>
          <a:p>
            <a:endParaRPr lang="en-GB" altLang="en-US" sz="2400">
              <a:solidFill>
                <a:schemeClr val="bg1"/>
              </a:solidFill>
              <a:cs typeface="Arial" panose="020B0604020202020204" pitchFamily="34" charset="0"/>
            </a:endParaRPr>
          </a:p>
          <a:p>
            <a:endParaRPr lang="en-GB" altLang="en-US" sz="2400">
              <a:solidFill>
                <a:schemeClr val="bg1"/>
              </a:solidFill>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sld>
</file>

<file path=ppt/theme/theme1.xml><?xml version="1.0" encoding="utf-8"?>
<a:theme xmlns:a="http://schemas.openxmlformats.org/drawingml/2006/main" name="Black History Month presentation">
  <a:themeElements>
    <a:clrScheme name="Black History Month presentation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Black History Month presentatio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lack History Month presentation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Black History Month presentation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Black History Month presentation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Black History Month presentation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Black History Month presentation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Black History Month presentation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Black History Month presentation</Template>
  <TotalTime>974</TotalTime>
  <Words>643</Words>
  <Application>Microsoft Office PowerPoint</Application>
  <PresentationFormat>On-screen Show (4:3)</PresentationFormat>
  <Paragraphs>93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Times New Roman</vt:lpstr>
      <vt:lpstr>Black History Month presentation</vt:lpstr>
      <vt:lpstr>Black History Month  2008</vt:lpstr>
      <vt:lpstr>Introduction</vt:lpstr>
      <vt:lpstr>Famous Black Women</vt:lpstr>
      <vt:lpstr>Arts, Literature, Medicine &amp; Athletics</vt:lpstr>
      <vt:lpstr>Black Musicians</vt:lpstr>
      <vt:lpstr>Black Entertainers</vt:lpstr>
      <vt:lpstr>PowerPoint Presentation</vt:lpstr>
    </vt:vector>
  </TitlesOfParts>
  <Manager/>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History Month Presentation</dc:title>
  <dc:subject/>
  <dc:creator>Mr. Clutter</dc:creator>
  <cp:keywords/>
  <dc:description/>
  <cp:lastModifiedBy>Nayan GRIFFITHS</cp:lastModifiedBy>
  <cp:revision>47</cp:revision>
  <dcterms:created xsi:type="dcterms:W3CDTF">2007-11-03T14:53:19Z</dcterms:created>
  <dcterms:modified xsi:type="dcterms:W3CDTF">2023-06-06T10:19:26Z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TC101030761033</vt:lpwstr>
  </property>
</Properties>
</file>